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525" r:id="rId2"/>
    <p:sldId id="1429" r:id="rId3"/>
    <p:sldId id="1472" r:id="rId4"/>
    <p:sldId id="1473" r:id="rId5"/>
    <p:sldId id="1474" r:id="rId6"/>
    <p:sldId id="1475" r:id="rId7"/>
    <p:sldId id="1476" r:id="rId8"/>
    <p:sldId id="1477" r:id="rId9"/>
    <p:sldId id="1478" r:id="rId10"/>
    <p:sldId id="1479" r:id="rId11"/>
    <p:sldId id="1480" r:id="rId12"/>
    <p:sldId id="1481" r:id="rId13"/>
    <p:sldId id="1482" r:id="rId14"/>
    <p:sldId id="1483" r:id="rId15"/>
    <p:sldId id="1484" r:id="rId16"/>
    <p:sldId id="1485" r:id="rId17"/>
    <p:sldId id="1487" r:id="rId18"/>
    <p:sldId id="1486" r:id="rId19"/>
    <p:sldId id="1488" r:id="rId20"/>
    <p:sldId id="1489" r:id="rId21"/>
    <p:sldId id="1490" r:id="rId22"/>
    <p:sldId id="1407" r:id="rId23"/>
    <p:sldId id="1492" r:id="rId24"/>
    <p:sldId id="1493" r:id="rId25"/>
    <p:sldId id="1494" r:id="rId26"/>
  </p:sldIdLst>
  <p:sldSz cx="9144000" cy="5143500" type="screen16x9"/>
  <p:notesSz cx="6858000" cy="9144000"/>
  <p:defaultTextStyle>
    <a:defPPr>
      <a:defRPr lang="en-US"/>
    </a:defPPr>
    <a:lvl1pPr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1pPr>
    <a:lvl2pPr marL="4572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2pPr>
    <a:lvl3pPr marL="9144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3pPr>
    <a:lvl4pPr marL="13716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4pPr>
    <a:lvl5pPr marL="18288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5pPr>
    <a:lvl6pPr marL="22860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6pPr>
    <a:lvl7pPr marL="27432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7pPr>
    <a:lvl8pPr marL="32004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8pPr>
    <a:lvl9pPr marL="36576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000000"/>
    <a:srgbClr val="C9FFEE"/>
    <a:srgbClr val="FFFF00"/>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805E80-3311-43F9-8399-85086283DE49}" v="696" dt="2021-12-04T18:16:25.6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684" autoAdjust="0"/>
  </p:normalViewPr>
  <p:slideViewPr>
    <p:cSldViewPr>
      <p:cViewPr varScale="1">
        <p:scale>
          <a:sx n="106" d="100"/>
          <a:sy n="106" d="100"/>
        </p:scale>
        <p:origin x="82" y="25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13805E80-3311-43F9-8399-85086283DE49}"/>
    <pc:docChg chg="undo custSel addSld delSld modSld sldOrd">
      <pc:chgData name="Ed Godfrey" userId="61aa7c48ee0e3db0" providerId="LiveId" clId="{13805E80-3311-43F9-8399-85086283DE49}" dt="2021-12-04T18:16:38.392" v="1094" actId="207"/>
      <pc:docMkLst>
        <pc:docMk/>
      </pc:docMkLst>
      <pc:sldChg chg="del">
        <pc:chgData name="Ed Godfrey" userId="61aa7c48ee0e3db0" providerId="LiveId" clId="{13805E80-3311-43F9-8399-85086283DE49}" dt="2021-12-04T18:15:54.178" v="1071" actId="47"/>
        <pc:sldMkLst>
          <pc:docMk/>
          <pc:sldMk cId="177088853" sldId="1391"/>
        </pc:sldMkLst>
      </pc:sldChg>
      <pc:sldChg chg="delSp mod delAnim">
        <pc:chgData name="Ed Godfrey" userId="61aa7c48ee0e3db0" providerId="LiveId" clId="{13805E80-3311-43F9-8399-85086283DE49}" dt="2021-12-04T18:07:39.641" v="928" actId="21"/>
        <pc:sldMkLst>
          <pc:docMk/>
          <pc:sldMk cId="1519565353" sldId="1407"/>
        </pc:sldMkLst>
        <pc:spChg chg="del">
          <ac:chgData name="Ed Godfrey" userId="61aa7c48ee0e3db0" providerId="LiveId" clId="{13805E80-3311-43F9-8399-85086283DE49}" dt="2021-12-04T18:07:39.641" v="928" actId="21"/>
          <ac:spMkLst>
            <pc:docMk/>
            <pc:sldMk cId="1519565353" sldId="1407"/>
            <ac:spMk id="2" creationId="{ADC524C7-6381-4FBF-A998-CF51366E593F}"/>
          </ac:spMkLst>
        </pc:spChg>
      </pc:sldChg>
      <pc:sldChg chg="ord">
        <pc:chgData name="Ed Godfrey" userId="61aa7c48ee0e3db0" providerId="LiveId" clId="{13805E80-3311-43F9-8399-85086283DE49}" dt="2021-12-04T17:14:25.626" v="1"/>
        <pc:sldMkLst>
          <pc:docMk/>
          <pc:sldMk cId="3269634081" sldId="1429"/>
        </pc:sldMkLst>
      </pc:sldChg>
      <pc:sldChg chg="del">
        <pc:chgData name="Ed Godfrey" userId="61aa7c48ee0e3db0" providerId="LiveId" clId="{13805E80-3311-43F9-8399-85086283DE49}" dt="2021-12-04T18:15:54.607" v="1072" actId="47"/>
        <pc:sldMkLst>
          <pc:docMk/>
          <pc:sldMk cId="1833500623" sldId="1443"/>
        </pc:sldMkLst>
      </pc:sldChg>
      <pc:sldChg chg="del">
        <pc:chgData name="Ed Godfrey" userId="61aa7c48ee0e3db0" providerId="LiveId" clId="{13805E80-3311-43F9-8399-85086283DE49}" dt="2021-12-04T18:15:55.043" v="1073" actId="47"/>
        <pc:sldMkLst>
          <pc:docMk/>
          <pc:sldMk cId="2087236324" sldId="1449"/>
        </pc:sldMkLst>
      </pc:sldChg>
      <pc:sldChg chg="del">
        <pc:chgData name="Ed Godfrey" userId="61aa7c48ee0e3db0" providerId="LiveId" clId="{13805E80-3311-43F9-8399-85086283DE49}" dt="2021-12-04T18:15:55.493" v="1074" actId="47"/>
        <pc:sldMkLst>
          <pc:docMk/>
          <pc:sldMk cId="3834778891" sldId="1455"/>
        </pc:sldMkLst>
      </pc:sldChg>
      <pc:sldChg chg="del">
        <pc:chgData name="Ed Godfrey" userId="61aa7c48ee0e3db0" providerId="LiveId" clId="{13805E80-3311-43F9-8399-85086283DE49}" dt="2021-12-04T18:15:55.940" v="1075" actId="47"/>
        <pc:sldMkLst>
          <pc:docMk/>
          <pc:sldMk cId="3379675865" sldId="1456"/>
        </pc:sldMkLst>
      </pc:sldChg>
      <pc:sldChg chg="del">
        <pc:chgData name="Ed Godfrey" userId="61aa7c48ee0e3db0" providerId="LiveId" clId="{13805E80-3311-43F9-8399-85086283DE49}" dt="2021-12-04T18:15:56.406" v="1076" actId="47"/>
        <pc:sldMkLst>
          <pc:docMk/>
          <pc:sldMk cId="2347678394" sldId="1457"/>
        </pc:sldMkLst>
      </pc:sldChg>
      <pc:sldChg chg="del">
        <pc:chgData name="Ed Godfrey" userId="61aa7c48ee0e3db0" providerId="LiveId" clId="{13805E80-3311-43F9-8399-85086283DE49}" dt="2021-12-04T18:15:57.318" v="1078" actId="47"/>
        <pc:sldMkLst>
          <pc:docMk/>
          <pc:sldMk cId="5834334" sldId="1458"/>
        </pc:sldMkLst>
      </pc:sldChg>
      <pc:sldChg chg="del">
        <pc:chgData name="Ed Godfrey" userId="61aa7c48ee0e3db0" providerId="LiveId" clId="{13805E80-3311-43F9-8399-85086283DE49}" dt="2021-12-04T18:15:56.861" v="1077" actId="47"/>
        <pc:sldMkLst>
          <pc:docMk/>
          <pc:sldMk cId="619737355" sldId="1459"/>
        </pc:sldMkLst>
      </pc:sldChg>
      <pc:sldChg chg="del">
        <pc:chgData name="Ed Godfrey" userId="61aa7c48ee0e3db0" providerId="LiveId" clId="{13805E80-3311-43F9-8399-85086283DE49}" dt="2021-12-04T18:15:57.784" v="1079" actId="47"/>
        <pc:sldMkLst>
          <pc:docMk/>
          <pc:sldMk cId="562627844" sldId="1460"/>
        </pc:sldMkLst>
      </pc:sldChg>
      <pc:sldChg chg="del">
        <pc:chgData name="Ed Godfrey" userId="61aa7c48ee0e3db0" providerId="LiveId" clId="{13805E80-3311-43F9-8399-85086283DE49}" dt="2021-12-04T18:15:58.343" v="1080" actId="47"/>
        <pc:sldMkLst>
          <pc:docMk/>
          <pc:sldMk cId="1646608674" sldId="1461"/>
        </pc:sldMkLst>
      </pc:sldChg>
      <pc:sldChg chg="del">
        <pc:chgData name="Ed Godfrey" userId="61aa7c48ee0e3db0" providerId="LiveId" clId="{13805E80-3311-43F9-8399-85086283DE49}" dt="2021-12-04T18:15:58.786" v="1081" actId="47"/>
        <pc:sldMkLst>
          <pc:docMk/>
          <pc:sldMk cId="178618781" sldId="1462"/>
        </pc:sldMkLst>
      </pc:sldChg>
      <pc:sldChg chg="del">
        <pc:chgData name="Ed Godfrey" userId="61aa7c48ee0e3db0" providerId="LiveId" clId="{13805E80-3311-43F9-8399-85086283DE49}" dt="2021-12-04T18:15:59.270" v="1082" actId="47"/>
        <pc:sldMkLst>
          <pc:docMk/>
          <pc:sldMk cId="280357381" sldId="1463"/>
        </pc:sldMkLst>
      </pc:sldChg>
      <pc:sldChg chg="del">
        <pc:chgData name="Ed Godfrey" userId="61aa7c48ee0e3db0" providerId="LiveId" clId="{13805E80-3311-43F9-8399-85086283DE49}" dt="2021-12-04T18:15:59.772" v="1083" actId="47"/>
        <pc:sldMkLst>
          <pc:docMk/>
          <pc:sldMk cId="3931298975" sldId="1464"/>
        </pc:sldMkLst>
      </pc:sldChg>
      <pc:sldChg chg="del">
        <pc:chgData name="Ed Godfrey" userId="61aa7c48ee0e3db0" providerId="LiveId" clId="{13805E80-3311-43F9-8399-85086283DE49}" dt="2021-12-04T18:16:00.248" v="1084" actId="47"/>
        <pc:sldMkLst>
          <pc:docMk/>
          <pc:sldMk cId="3214789303" sldId="1465"/>
        </pc:sldMkLst>
      </pc:sldChg>
      <pc:sldChg chg="del">
        <pc:chgData name="Ed Godfrey" userId="61aa7c48ee0e3db0" providerId="LiveId" clId="{13805E80-3311-43F9-8399-85086283DE49}" dt="2021-12-04T18:16:00.706" v="1085" actId="47"/>
        <pc:sldMkLst>
          <pc:docMk/>
          <pc:sldMk cId="251537269" sldId="1466"/>
        </pc:sldMkLst>
      </pc:sldChg>
      <pc:sldChg chg="del">
        <pc:chgData name="Ed Godfrey" userId="61aa7c48ee0e3db0" providerId="LiveId" clId="{13805E80-3311-43F9-8399-85086283DE49}" dt="2021-12-04T18:16:01.173" v="1086" actId="47"/>
        <pc:sldMkLst>
          <pc:docMk/>
          <pc:sldMk cId="860364878" sldId="1467"/>
        </pc:sldMkLst>
      </pc:sldChg>
      <pc:sldChg chg="del">
        <pc:chgData name="Ed Godfrey" userId="61aa7c48ee0e3db0" providerId="LiveId" clId="{13805E80-3311-43F9-8399-85086283DE49}" dt="2021-12-04T18:16:01.636" v="1087" actId="47"/>
        <pc:sldMkLst>
          <pc:docMk/>
          <pc:sldMk cId="3711359632" sldId="1468"/>
        </pc:sldMkLst>
      </pc:sldChg>
      <pc:sldChg chg="del">
        <pc:chgData name="Ed Godfrey" userId="61aa7c48ee0e3db0" providerId="LiveId" clId="{13805E80-3311-43F9-8399-85086283DE49}" dt="2021-12-04T18:16:02.059" v="1088" actId="47"/>
        <pc:sldMkLst>
          <pc:docMk/>
          <pc:sldMk cId="4230762243" sldId="1469"/>
        </pc:sldMkLst>
      </pc:sldChg>
      <pc:sldChg chg="del">
        <pc:chgData name="Ed Godfrey" userId="61aa7c48ee0e3db0" providerId="LiveId" clId="{13805E80-3311-43F9-8399-85086283DE49}" dt="2021-12-04T18:16:02.697" v="1089" actId="47"/>
        <pc:sldMkLst>
          <pc:docMk/>
          <pc:sldMk cId="293839178" sldId="1470"/>
        </pc:sldMkLst>
      </pc:sldChg>
      <pc:sldChg chg="del">
        <pc:chgData name="Ed Godfrey" userId="61aa7c48ee0e3db0" providerId="LiveId" clId="{13805E80-3311-43F9-8399-85086283DE49}" dt="2021-12-04T17:21:15.799" v="181" actId="47"/>
        <pc:sldMkLst>
          <pc:docMk/>
          <pc:sldMk cId="3492158252" sldId="1471"/>
        </pc:sldMkLst>
      </pc:sldChg>
      <pc:sldChg chg="addSp delSp modSp add mod modAnim">
        <pc:chgData name="Ed Godfrey" userId="61aa7c48ee0e3db0" providerId="LiveId" clId="{13805E80-3311-43F9-8399-85086283DE49}" dt="2021-12-04T17:19:56.138" v="157" actId="20577"/>
        <pc:sldMkLst>
          <pc:docMk/>
          <pc:sldMk cId="547715938" sldId="1472"/>
        </pc:sldMkLst>
        <pc:spChg chg="del">
          <ac:chgData name="Ed Godfrey" userId="61aa7c48ee0e3db0" providerId="LiveId" clId="{13805E80-3311-43F9-8399-85086283DE49}" dt="2021-12-04T17:16:45.962" v="31" actId="21"/>
          <ac:spMkLst>
            <pc:docMk/>
            <pc:sldMk cId="547715938" sldId="1472"/>
            <ac:spMk id="4" creationId="{99A5647C-9A6D-4A09-BF57-1617A63B13BA}"/>
          </ac:spMkLst>
        </pc:spChg>
        <pc:spChg chg="mod">
          <ac:chgData name="Ed Godfrey" userId="61aa7c48ee0e3db0" providerId="LiveId" clId="{13805E80-3311-43F9-8399-85086283DE49}" dt="2021-12-04T17:19:51.426" v="155" actId="6549"/>
          <ac:spMkLst>
            <pc:docMk/>
            <pc:sldMk cId="547715938" sldId="1472"/>
            <ac:spMk id="5" creationId="{D5E70CC6-BABE-4469-AA71-B5AC73A2C783}"/>
          </ac:spMkLst>
        </pc:spChg>
        <pc:spChg chg="add del mod">
          <ac:chgData name="Ed Godfrey" userId="61aa7c48ee0e3db0" providerId="LiveId" clId="{13805E80-3311-43F9-8399-85086283DE49}" dt="2021-12-04T17:16:57.174" v="62"/>
          <ac:spMkLst>
            <pc:docMk/>
            <pc:sldMk cId="547715938" sldId="1472"/>
            <ac:spMk id="6" creationId="{C2F1FFB1-5D91-403D-A21F-EAC7F4433AE3}"/>
          </ac:spMkLst>
        </pc:spChg>
        <pc:spChg chg="mod">
          <ac:chgData name="Ed Godfrey" userId="61aa7c48ee0e3db0" providerId="LiveId" clId="{13805E80-3311-43F9-8399-85086283DE49}" dt="2021-12-04T17:19:56.138" v="157" actId="20577"/>
          <ac:spMkLst>
            <pc:docMk/>
            <pc:sldMk cId="547715938" sldId="1472"/>
            <ac:spMk id="5123" creationId="{E18300FC-3653-4872-8E08-6A73A96457CA}"/>
          </ac:spMkLst>
        </pc:spChg>
      </pc:sldChg>
      <pc:sldChg chg="modSp add mod modAnim">
        <pc:chgData name="Ed Godfrey" userId="61aa7c48ee0e3db0" providerId="LiveId" clId="{13805E80-3311-43F9-8399-85086283DE49}" dt="2021-12-04T17:21:10.800" v="179" actId="20577"/>
        <pc:sldMkLst>
          <pc:docMk/>
          <pc:sldMk cId="919156649" sldId="1473"/>
        </pc:sldMkLst>
        <pc:spChg chg="mod">
          <ac:chgData name="Ed Godfrey" userId="61aa7c48ee0e3db0" providerId="LiveId" clId="{13805E80-3311-43F9-8399-85086283DE49}" dt="2021-12-04T17:20:19.614" v="160"/>
          <ac:spMkLst>
            <pc:docMk/>
            <pc:sldMk cId="919156649" sldId="1473"/>
            <ac:spMk id="5" creationId="{D5E70CC6-BABE-4469-AA71-B5AC73A2C783}"/>
          </ac:spMkLst>
        </pc:spChg>
        <pc:spChg chg="mod">
          <ac:chgData name="Ed Godfrey" userId="61aa7c48ee0e3db0" providerId="LiveId" clId="{13805E80-3311-43F9-8399-85086283DE49}" dt="2021-12-04T17:21:10.800" v="179" actId="20577"/>
          <ac:spMkLst>
            <pc:docMk/>
            <pc:sldMk cId="919156649" sldId="1473"/>
            <ac:spMk id="5123" creationId="{E18300FC-3653-4872-8E08-6A73A96457CA}"/>
          </ac:spMkLst>
        </pc:spChg>
      </pc:sldChg>
      <pc:sldChg chg="modSp add mod modAnim">
        <pc:chgData name="Ed Godfrey" userId="61aa7c48ee0e3db0" providerId="LiveId" clId="{13805E80-3311-43F9-8399-85086283DE49}" dt="2021-12-04T17:20:56.423" v="176" actId="20577"/>
        <pc:sldMkLst>
          <pc:docMk/>
          <pc:sldMk cId="3690210609" sldId="1474"/>
        </pc:sldMkLst>
        <pc:spChg chg="mod">
          <ac:chgData name="Ed Godfrey" userId="61aa7c48ee0e3db0" providerId="LiveId" clId="{13805E80-3311-43F9-8399-85086283DE49}" dt="2021-12-04T17:20:47.050" v="171" actId="20577"/>
          <ac:spMkLst>
            <pc:docMk/>
            <pc:sldMk cId="3690210609" sldId="1474"/>
            <ac:spMk id="5" creationId="{D5E70CC6-BABE-4469-AA71-B5AC73A2C783}"/>
          </ac:spMkLst>
        </pc:spChg>
        <pc:spChg chg="mod">
          <ac:chgData name="Ed Godfrey" userId="61aa7c48ee0e3db0" providerId="LiveId" clId="{13805E80-3311-43F9-8399-85086283DE49}" dt="2021-12-04T17:20:56.423" v="176" actId="20577"/>
          <ac:spMkLst>
            <pc:docMk/>
            <pc:sldMk cId="3690210609" sldId="1474"/>
            <ac:spMk id="5123" creationId="{E18300FC-3653-4872-8E08-6A73A96457CA}"/>
          </ac:spMkLst>
        </pc:spChg>
      </pc:sldChg>
      <pc:sldChg chg="modSp add mod modAnim">
        <pc:chgData name="Ed Godfrey" userId="61aa7c48ee0e3db0" providerId="LiveId" clId="{13805E80-3311-43F9-8399-85086283DE49}" dt="2021-12-04T17:26:07.330" v="271" actId="255"/>
        <pc:sldMkLst>
          <pc:docMk/>
          <pc:sldMk cId="3686079048" sldId="1475"/>
        </pc:sldMkLst>
        <pc:spChg chg="mod">
          <ac:chgData name="Ed Godfrey" userId="61aa7c48ee0e3db0" providerId="LiveId" clId="{13805E80-3311-43F9-8399-85086283DE49}" dt="2021-12-04T17:26:07.330" v="271" actId="255"/>
          <ac:spMkLst>
            <pc:docMk/>
            <pc:sldMk cId="3686079048" sldId="1475"/>
            <ac:spMk id="5" creationId="{D5E70CC6-BABE-4469-AA71-B5AC73A2C783}"/>
          </ac:spMkLst>
        </pc:spChg>
        <pc:spChg chg="mod">
          <ac:chgData name="Ed Godfrey" userId="61aa7c48ee0e3db0" providerId="LiveId" clId="{13805E80-3311-43F9-8399-85086283DE49}" dt="2021-12-04T17:24:36.669" v="260" actId="6549"/>
          <ac:spMkLst>
            <pc:docMk/>
            <pc:sldMk cId="3686079048" sldId="1475"/>
            <ac:spMk id="5123" creationId="{E18300FC-3653-4872-8E08-6A73A96457CA}"/>
          </ac:spMkLst>
        </pc:spChg>
      </pc:sldChg>
      <pc:sldChg chg="add del">
        <pc:chgData name="Ed Godfrey" userId="61aa7c48ee0e3db0" providerId="LiveId" clId="{13805E80-3311-43F9-8399-85086283DE49}" dt="2021-12-04T17:21:13.974" v="180" actId="47"/>
        <pc:sldMkLst>
          <pc:docMk/>
          <pc:sldMk cId="4092757888" sldId="1475"/>
        </pc:sldMkLst>
      </pc:sldChg>
      <pc:sldChg chg="modSp add mod modAnim">
        <pc:chgData name="Ed Godfrey" userId="61aa7c48ee0e3db0" providerId="LiveId" clId="{13805E80-3311-43F9-8399-85086283DE49}" dt="2021-12-04T17:30:37.144" v="354" actId="20577"/>
        <pc:sldMkLst>
          <pc:docMk/>
          <pc:sldMk cId="2016077942" sldId="1476"/>
        </pc:sldMkLst>
        <pc:spChg chg="mod">
          <ac:chgData name="Ed Godfrey" userId="61aa7c48ee0e3db0" providerId="LiveId" clId="{13805E80-3311-43F9-8399-85086283DE49}" dt="2021-12-04T17:28:32.966" v="337" actId="20577"/>
          <ac:spMkLst>
            <pc:docMk/>
            <pc:sldMk cId="2016077942" sldId="1476"/>
            <ac:spMk id="5" creationId="{D5E70CC6-BABE-4469-AA71-B5AC73A2C783}"/>
          </ac:spMkLst>
        </pc:spChg>
        <pc:spChg chg="mod">
          <ac:chgData name="Ed Godfrey" userId="61aa7c48ee0e3db0" providerId="LiveId" clId="{13805E80-3311-43F9-8399-85086283DE49}" dt="2021-12-04T17:30:37.144" v="354" actId="20577"/>
          <ac:spMkLst>
            <pc:docMk/>
            <pc:sldMk cId="2016077942" sldId="1476"/>
            <ac:spMk id="5123" creationId="{E18300FC-3653-4872-8E08-6A73A96457CA}"/>
          </ac:spMkLst>
        </pc:spChg>
      </pc:sldChg>
      <pc:sldChg chg="modSp add modAnim">
        <pc:chgData name="Ed Godfrey" userId="61aa7c48ee0e3db0" providerId="LiveId" clId="{13805E80-3311-43F9-8399-85086283DE49}" dt="2021-12-04T17:30:42.422" v="357" actId="20577"/>
        <pc:sldMkLst>
          <pc:docMk/>
          <pc:sldMk cId="1447118589" sldId="1477"/>
        </pc:sldMkLst>
        <pc:spChg chg="mod">
          <ac:chgData name="Ed Godfrey" userId="61aa7c48ee0e3db0" providerId="LiveId" clId="{13805E80-3311-43F9-8399-85086283DE49}" dt="2021-12-04T17:29:41.984" v="341" actId="20577"/>
          <ac:spMkLst>
            <pc:docMk/>
            <pc:sldMk cId="1447118589" sldId="1477"/>
            <ac:spMk id="5" creationId="{D5E70CC6-BABE-4469-AA71-B5AC73A2C783}"/>
          </ac:spMkLst>
        </pc:spChg>
        <pc:spChg chg="mod">
          <ac:chgData name="Ed Godfrey" userId="61aa7c48ee0e3db0" providerId="LiveId" clId="{13805E80-3311-43F9-8399-85086283DE49}" dt="2021-12-04T17:30:42.422" v="357" actId="20577"/>
          <ac:spMkLst>
            <pc:docMk/>
            <pc:sldMk cId="1447118589" sldId="1477"/>
            <ac:spMk id="5123" creationId="{E18300FC-3653-4872-8E08-6A73A96457CA}"/>
          </ac:spMkLst>
        </pc:spChg>
      </pc:sldChg>
      <pc:sldChg chg="modSp add modAnim">
        <pc:chgData name="Ed Godfrey" userId="61aa7c48ee0e3db0" providerId="LiveId" clId="{13805E80-3311-43F9-8399-85086283DE49}" dt="2021-12-04T17:33:10.658" v="408" actId="20577"/>
        <pc:sldMkLst>
          <pc:docMk/>
          <pc:sldMk cId="77328663" sldId="1478"/>
        </pc:sldMkLst>
        <pc:spChg chg="mod">
          <ac:chgData name="Ed Godfrey" userId="61aa7c48ee0e3db0" providerId="LiveId" clId="{13805E80-3311-43F9-8399-85086283DE49}" dt="2021-12-04T17:32:46.871" v="359"/>
          <ac:spMkLst>
            <pc:docMk/>
            <pc:sldMk cId="77328663" sldId="1478"/>
            <ac:spMk id="5" creationId="{D5E70CC6-BABE-4469-AA71-B5AC73A2C783}"/>
          </ac:spMkLst>
        </pc:spChg>
        <pc:spChg chg="mod">
          <ac:chgData name="Ed Godfrey" userId="61aa7c48ee0e3db0" providerId="LiveId" clId="{13805E80-3311-43F9-8399-85086283DE49}" dt="2021-12-04T17:33:10.658" v="408" actId="20577"/>
          <ac:spMkLst>
            <pc:docMk/>
            <pc:sldMk cId="77328663" sldId="1478"/>
            <ac:spMk id="5123" creationId="{E18300FC-3653-4872-8E08-6A73A96457CA}"/>
          </ac:spMkLst>
        </pc:spChg>
      </pc:sldChg>
      <pc:sldChg chg="modSp add modAnim">
        <pc:chgData name="Ed Godfrey" userId="61aa7c48ee0e3db0" providerId="LiveId" clId="{13805E80-3311-43F9-8399-85086283DE49}" dt="2021-12-04T17:37:13.980" v="518"/>
        <pc:sldMkLst>
          <pc:docMk/>
          <pc:sldMk cId="1701808226" sldId="1479"/>
        </pc:sldMkLst>
        <pc:spChg chg="mod">
          <ac:chgData name="Ed Godfrey" userId="61aa7c48ee0e3db0" providerId="LiveId" clId="{13805E80-3311-43F9-8399-85086283DE49}" dt="2021-12-04T17:36:34.643" v="507" actId="20577"/>
          <ac:spMkLst>
            <pc:docMk/>
            <pc:sldMk cId="1701808226" sldId="1479"/>
            <ac:spMk id="5" creationId="{D5E70CC6-BABE-4469-AA71-B5AC73A2C783}"/>
          </ac:spMkLst>
        </pc:spChg>
        <pc:spChg chg="mod">
          <ac:chgData name="Ed Godfrey" userId="61aa7c48ee0e3db0" providerId="LiveId" clId="{13805E80-3311-43F9-8399-85086283DE49}" dt="2021-12-04T17:34:15.054" v="435" actId="20577"/>
          <ac:spMkLst>
            <pc:docMk/>
            <pc:sldMk cId="1701808226" sldId="1479"/>
            <ac:spMk id="5123" creationId="{E18300FC-3653-4872-8E08-6A73A96457CA}"/>
          </ac:spMkLst>
        </pc:spChg>
      </pc:sldChg>
      <pc:sldChg chg="modSp add mod modAnim">
        <pc:chgData name="Ed Godfrey" userId="61aa7c48ee0e3db0" providerId="LiveId" clId="{13805E80-3311-43F9-8399-85086283DE49}" dt="2021-12-04T17:42:41.695" v="587" actId="20577"/>
        <pc:sldMkLst>
          <pc:docMk/>
          <pc:sldMk cId="4196303884" sldId="1480"/>
        </pc:sldMkLst>
        <pc:spChg chg="mod">
          <ac:chgData name="Ed Godfrey" userId="61aa7c48ee0e3db0" providerId="LiveId" clId="{13805E80-3311-43F9-8399-85086283DE49}" dt="2021-12-04T17:42:41.695" v="587" actId="20577"/>
          <ac:spMkLst>
            <pc:docMk/>
            <pc:sldMk cId="4196303884" sldId="1480"/>
            <ac:spMk id="5" creationId="{D5E70CC6-BABE-4469-AA71-B5AC73A2C783}"/>
          </ac:spMkLst>
        </pc:spChg>
        <pc:spChg chg="mod">
          <ac:chgData name="Ed Godfrey" userId="61aa7c48ee0e3db0" providerId="LiveId" clId="{13805E80-3311-43F9-8399-85086283DE49}" dt="2021-12-04T17:38:31.600" v="549" actId="20577"/>
          <ac:spMkLst>
            <pc:docMk/>
            <pc:sldMk cId="4196303884" sldId="1480"/>
            <ac:spMk id="5123" creationId="{E18300FC-3653-4872-8E08-6A73A96457CA}"/>
          </ac:spMkLst>
        </pc:spChg>
      </pc:sldChg>
      <pc:sldChg chg="modSp add modAnim">
        <pc:chgData name="Ed Godfrey" userId="61aa7c48ee0e3db0" providerId="LiveId" clId="{13805E80-3311-43F9-8399-85086283DE49}" dt="2021-12-04T17:44:44.380" v="609"/>
        <pc:sldMkLst>
          <pc:docMk/>
          <pc:sldMk cId="3008501376" sldId="1481"/>
        </pc:sldMkLst>
        <pc:spChg chg="mod">
          <ac:chgData name="Ed Godfrey" userId="61aa7c48ee0e3db0" providerId="LiveId" clId="{13805E80-3311-43F9-8399-85086283DE49}" dt="2021-12-04T17:44:23.006" v="597" actId="255"/>
          <ac:spMkLst>
            <pc:docMk/>
            <pc:sldMk cId="3008501376" sldId="1481"/>
            <ac:spMk id="5" creationId="{D5E70CC6-BABE-4469-AA71-B5AC73A2C783}"/>
          </ac:spMkLst>
        </pc:spChg>
      </pc:sldChg>
      <pc:sldChg chg="modSp add modAnim">
        <pc:chgData name="Ed Godfrey" userId="61aa7c48ee0e3db0" providerId="LiveId" clId="{13805E80-3311-43F9-8399-85086283DE49}" dt="2021-12-04T17:45:52.672" v="626" actId="20577"/>
        <pc:sldMkLst>
          <pc:docMk/>
          <pc:sldMk cId="3079956136" sldId="1482"/>
        </pc:sldMkLst>
        <pc:spChg chg="mod">
          <ac:chgData name="Ed Godfrey" userId="61aa7c48ee0e3db0" providerId="LiveId" clId="{13805E80-3311-43F9-8399-85086283DE49}" dt="2021-12-04T17:45:45.805" v="612" actId="255"/>
          <ac:spMkLst>
            <pc:docMk/>
            <pc:sldMk cId="3079956136" sldId="1482"/>
            <ac:spMk id="5" creationId="{D5E70CC6-BABE-4469-AA71-B5AC73A2C783}"/>
          </ac:spMkLst>
        </pc:spChg>
        <pc:spChg chg="mod">
          <ac:chgData name="Ed Godfrey" userId="61aa7c48ee0e3db0" providerId="LiveId" clId="{13805E80-3311-43F9-8399-85086283DE49}" dt="2021-12-04T17:45:52.672" v="626" actId="20577"/>
          <ac:spMkLst>
            <pc:docMk/>
            <pc:sldMk cId="3079956136" sldId="1482"/>
            <ac:spMk id="5123" creationId="{E18300FC-3653-4872-8E08-6A73A96457CA}"/>
          </ac:spMkLst>
        </pc:spChg>
      </pc:sldChg>
      <pc:sldChg chg="modSp add mod modAnim">
        <pc:chgData name="Ed Godfrey" userId="61aa7c48ee0e3db0" providerId="LiveId" clId="{13805E80-3311-43F9-8399-85086283DE49}" dt="2021-12-04T17:46:47.129" v="649" actId="20577"/>
        <pc:sldMkLst>
          <pc:docMk/>
          <pc:sldMk cId="2293834226" sldId="1483"/>
        </pc:sldMkLst>
        <pc:spChg chg="mod">
          <ac:chgData name="Ed Godfrey" userId="61aa7c48ee0e3db0" providerId="LiveId" clId="{13805E80-3311-43F9-8399-85086283DE49}" dt="2021-12-04T17:46:47.129" v="649" actId="20577"/>
          <ac:spMkLst>
            <pc:docMk/>
            <pc:sldMk cId="2293834226" sldId="1483"/>
            <ac:spMk id="5" creationId="{D5E70CC6-BABE-4469-AA71-B5AC73A2C783}"/>
          </ac:spMkLst>
        </pc:spChg>
        <pc:spChg chg="mod">
          <ac:chgData name="Ed Godfrey" userId="61aa7c48ee0e3db0" providerId="LiveId" clId="{13805E80-3311-43F9-8399-85086283DE49}" dt="2021-12-04T17:46:31.607" v="644" actId="20577"/>
          <ac:spMkLst>
            <pc:docMk/>
            <pc:sldMk cId="2293834226" sldId="1483"/>
            <ac:spMk id="5123" creationId="{E18300FC-3653-4872-8E08-6A73A96457CA}"/>
          </ac:spMkLst>
        </pc:spChg>
      </pc:sldChg>
      <pc:sldChg chg="modSp add modAnim">
        <pc:chgData name="Ed Godfrey" userId="61aa7c48ee0e3db0" providerId="LiveId" clId="{13805E80-3311-43F9-8399-85086283DE49}" dt="2021-12-04T17:48:35.345" v="664"/>
        <pc:sldMkLst>
          <pc:docMk/>
          <pc:sldMk cId="1947648975" sldId="1484"/>
        </pc:sldMkLst>
        <pc:spChg chg="mod">
          <ac:chgData name="Ed Godfrey" userId="61aa7c48ee0e3db0" providerId="LiveId" clId="{13805E80-3311-43F9-8399-85086283DE49}" dt="2021-12-04T17:48:16.906" v="656" actId="255"/>
          <ac:spMkLst>
            <pc:docMk/>
            <pc:sldMk cId="1947648975" sldId="1484"/>
            <ac:spMk id="5" creationId="{D5E70CC6-BABE-4469-AA71-B5AC73A2C783}"/>
          </ac:spMkLst>
        </pc:spChg>
      </pc:sldChg>
      <pc:sldChg chg="modSp add mod modAnim">
        <pc:chgData name="Ed Godfrey" userId="61aa7c48ee0e3db0" providerId="LiveId" clId="{13805E80-3311-43F9-8399-85086283DE49}" dt="2021-12-04T17:51:56.949" v="713"/>
        <pc:sldMkLst>
          <pc:docMk/>
          <pc:sldMk cId="21428326" sldId="1485"/>
        </pc:sldMkLst>
        <pc:spChg chg="mod">
          <ac:chgData name="Ed Godfrey" userId="61aa7c48ee0e3db0" providerId="LiveId" clId="{13805E80-3311-43F9-8399-85086283DE49}" dt="2021-12-04T17:51:24.867" v="693" actId="255"/>
          <ac:spMkLst>
            <pc:docMk/>
            <pc:sldMk cId="21428326" sldId="1485"/>
            <ac:spMk id="5" creationId="{D5E70CC6-BABE-4469-AA71-B5AC73A2C783}"/>
          </ac:spMkLst>
        </pc:spChg>
      </pc:sldChg>
      <pc:sldChg chg="modSp add mod modAnim">
        <pc:chgData name="Ed Godfrey" userId="61aa7c48ee0e3db0" providerId="LiveId" clId="{13805E80-3311-43F9-8399-85086283DE49}" dt="2021-12-04T17:56:41.073" v="790"/>
        <pc:sldMkLst>
          <pc:docMk/>
          <pc:sldMk cId="176939151" sldId="1486"/>
        </pc:sldMkLst>
        <pc:spChg chg="mod">
          <ac:chgData name="Ed Godfrey" userId="61aa7c48ee0e3db0" providerId="LiveId" clId="{13805E80-3311-43F9-8399-85086283DE49}" dt="2021-12-04T17:56:27.282" v="789" actId="12"/>
          <ac:spMkLst>
            <pc:docMk/>
            <pc:sldMk cId="176939151" sldId="1486"/>
            <ac:spMk id="5" creationId="{D5E70CC6-BABE-4469-AA71-B5AC73A2C783}"/>
          </ac:spMkLst>
        </pc:spChg>
        <pc:spChg chg="mod">
          <ac:chgData name="Ed Godfrey" userId="61aa7c48ee0e3db0" providerId="LiveId" clId="{13805E80-3311-43F9-8399-85086283DE49}" dt="2021-12-04T17:55:30.227" v="786" actId="20577"/>
          <ac:spMkLst>
            <pc:docMk/>
            <pc:sldMk cId="176939151" sldId="1486"/>
            <ac:spMk id="5123" creationId="{E18300FC-3653-4872-8E08-6A73A96457CA}"/>
          </ac:spMkLst>
        </pc:spChg>
      </pc:sldChg>
      <pc:sldChg chg="modSp add modAnim">
        <pc:chgData name="Ed Godfrey" userId="61aa7c48ee0e3db0" providerId="LiveId" clId="{13805E80-3311-43F9-8399-85086283DE49}" dt="2021-12-04T17:54:08.129" v="735"/>
        <pc:sldMkLst>
          <pc:docMk/>
          <pc:sldMk cId="3283635663" sldId="1487"/>
        </pc:sldMkLst>
        <pc:spChg chg="mod">
          <ac:chgData name="Ed Godfrey" userId="61aa7c48ee0e3db0" providerId="LiveId" clId="{13805E80-3311-43F9-8399-85086283DE49}" dt="2021-12-04T17:53:36.554" v="717" actId="255"/>
          <ac:spMkLst>
            <pc:docMk/>
            <pc:sldMk cId="3283635663" sldId="1487"/>
            <ac:spMk id="5" creationId="{D5E70CC6-BABE-4469-AA71-B5AC73A2C783}"/>
          </ac:spMkLst>
        </pc:spChg>
      </pc:sldChg>
      <pc:sldChg chg="modSp add modAnim">
        <pc:chgData name="Ed Godfrey" userId="61aa7c48ee0e3db0" providerId="LiveId" clId="{13805E80-3311-43F9-8399-85086283DE49}" dt="2021-12-04T18:00:19.628" v="852"/>
        <pc:sldMkLst>
          <pc:docMk/>
          <pc:sldMk cId="2353932521" sldId="1488"/>
        </pc:sldMkLst>
        <pc:spChg chg="mod">
          <ac:chgData name="Ed Godfrey" userId="61aa7c48ee0e3db0" providerId="LiveId" clId="{13805E80-3311-43F9-8399-85086283DE49}" dt="2021-12-04T18:00:11.771" v="851" actId="113"/>
          <ac:spMkLst>
            <pc:docMk/>
            <pc:sldMk cId="2353932521" sldId="1488"/>
            <ac:spMk id="5" creationId="{D5E70CC6-BABE-4469-AA71-B5AC73A2C783}"/>
          </ac:spMkLst>
        </pc:spChg>
      </pc:sldChg>
      <pc:sldChg chg="modSp add modAnim">
        <pc:chgData name="Ed Godfrey" userId="61aa7c48ee0e3db0" providerId="LiveId" clId="{13805E80-3311-43F9-8399-85086283DE49}" dt="2021-12-04T18:02:25.749" v="867"/>
        <pc:sldMkLst>
          <pc:docMk/>
          <pc:sldMk cId="2505364386" sldId="1489"/>
        </pc:sldMkLst>
        <pc:spChg chg="mod">
          <ac:chgData name="Ed Godfrey" userId="61aa7c48ee0e3db0" providerId="LiveId" clId="{13805E80-3311-43F9-8399-85086283DE49}" dt="2021-12-04T18:02:08.852" v="866" actId="20577"/>
          <ac:spMkLst>
            <pc:docMk/>
            <pc:sldMk cId="2505364386" sldId="1489"/>
            <ac:spMk id="5" creationId="{D5E70CC6-BABE-4469-AA71-B5AC73A2C783}"/>
          </ac:spMkLst>
        </pc:spChg>
      </pc:sldChg>
      <pc:sldChg chg="modSp add modAnim">
        <pc:chgData name="Ed Godfrey" userId="61aa7c48ee0e3db0" providerId="LiveId" clId="{13805E80-3311-43F9-8399-85086283DE49}" dt="2021-12-04T18:06:12.010" v="926"/>
        <pc:sldMkLst>
          <pc:docMk/>
          <pc:sldMk cId="3449391999" sldId="1490"/>
        </pc:sldMkLst>
        <pc:spChg chg="mod">
          <ac:chgData name="Ed Godfrey" userId="61aa7c48ee0e3db0" providerId="LiveId" clId="{13805E80-3311-43F9-8399-85086283DE49}" dt="2021-12-04T18:06:00.273" v="925" actId="20577"/>
          <ac:spMkLst>
            <pc:docMk/>
            <pc:sldMk cId="3449391999" sldId="1490"/>
            <ac:spMk id="5" creationId="{D5E70CC6-BABE-4469-AA71-B5AC73A2C783}"/>
          </ac:spMkLst>
        </pc:spChg>
      </pc:sldChg>
      <pc:sldChg chg="add del">
        <pc:chgData name="Ed Godfrey" userId="61aa7c48ee0e3db0" providerId="LiveId" clId="{13805E80-3311-43F9-8399-85086283DE49}" dt="2021-12-04T18:15:53.677" v="1070" actId="47"/>
        <pc:sldMkLst>
          <pc:docMk/>
          <pc:sldMk cId="632910105" sldId="1491"/>
        </pc:sldMkLst>
      </pc:sldChg>
      <pc:sldChg chg="addSp modSp add mod modAnim">
        <pc:chgData name="Ed Godfrey" userId="61aa7c48ee0e3db0" providerId="LiveId" clId="{13805E80-3311-43F9-8399-85086283DE49}" dt="2021-12-04T18:10:50.133" v="1025"/>
        <pc:sldMkLst>
          <pc:docMk/>
          <pc:sldMk cId="4217856645" sldId="1492"/>
        </pc:sldMkLst>
        <pc:spChg chg="add mod">
          <ac:chgData name="Ed Godfrey" userId="61aa7c48ee0e3db0" providerId="LiveId" clId="{13805E80-3311-43F9-8399-85086283DE49}" dt="2021-12-04T18:10:03.364" v="996" actId="1035"/>
          <ac:spMkLst>
            <pc:docMk/>
            <pc:sldMk cId="4217856645" sldId="1492"/>
            <ac:spMk id="4" creationId="{1E88CE1C-B945-4C30-9E9C-3882439758EC}"/>
          </ac:spMkLst>
        </pc:spChg>
        <pc:spChg chg="mod">
          <ac:chgData name="Ed Godfrey" userId="61aa7c48ee0e3db0" providerId="LiveId" clId="{13805E80-3311-43F9-8399-85086283DE49}" dt="2021-12-04T18:09:24.809" v="938" actId="1037"/>
          <ac:spMkLst>
            <pc:docMk/>
            <pc:sldMk cId="4217856645" sldId="1492"/>
            <ac:spMk id="5" creationId="{D5E70CC6-BABE-4469-AA71-B5AC73A2C783}"/>
          </ac:spMkLst>
        </pc:spChg>
        <pc:spChg chg="mod">
          <ac:chgData name="Ed Godfrey" userId="61aa7c48ee0e3db0" providerId="LiveId" clId="{13805E80-3311-43F9-8399-85086283DE49}" dt="2021-12-04T18:10:40.123" v="1023" actId="20577"/>
          <ac:spMkLst>
            <pc:docMk/>
            <pc:sldMk cId="4217856645" sldId="1492"/>
            <ac:spMk id="5123" creationId="{E18300FC-3653-4872-8E08-6A73A96457CA}"/>
          </ac:spMkLst>
        </pc:spChg>
      </pc:sldChg>
      <pc:sldChg chg="modSp add modAnim">
        <pc:chgData name="Ed Godfrey" userId="61aa7c48ee0e3db0" providerId="LiveId" clId="{13805E80-3311-43F9-8399-85086283DE49}" dt="2021-12-04T18:14:37.180" v="1069" actId="20577"/>
        <pc:sldMkLst>
          <pc:docMk/>
          <pc:sldMk cId="1398013219" sldId="1493"/>
        </pc:sldMkLst>
        <pc:spChg chg="mod">
          <ac:chgData name="Ed Godfrey" userId="61aa7c48ee0e3db0" providerId="LiveId" clId="{13805E80-3311-43F9-8399-85086283DE49}" dt="2021-12-04T18:14:12.017" v="1032" actId="12"/>
          <ac:spMkLst>
            <pc:docMk/>
            <pc:sldMk cId="1398013219" sldId="1493"/>
            <ac:spMk id="5" creationId="{D5E70CC6-BABE-4469-AA71-B5AC73A2C783}"/>
          </ac:spMkLst>
        </pc:spChg>
        <pc:spChg chg="mod">
          <ac:chgData name="Ed Godfrey" userId="61aa7c48ee0e3db0" providerId="LiveId" clId="{13805E80-3311-43F9-8399-85086283DE49}" dt="2021-12-04T18:14:37.180" v="1069" actId="20577"/>
          <ac:spMkLst>
            <pc:docMk/>
            <pc:sldMk cId="1398013219" sldId="1493"/>
            <ac:spMk id="5123" creationId="{E18300FC-3653-4872-8E08-6A73A96457CA}"/>
          </ac:spMkLst>
        </pc:spChg>
      </pc:sldChg>
      <pc:sldChg chg="addSp delSp modSp add mod setBg delDesignElem">
        <pc:chgData name="Ed Godfrey" userId="61aa7c48ee0e3db0" providerId="LiveId" clId="{13805E80-3311-43F9-8399-85086283DE49}" dt="2021-12-04T18:16:38.392" v="1094" actId="207"/>
        <pc:sldMkLst>
          <pc:docMk/>
          <pc:sldMk cId="2640319397" sldId="1494"/>
        </pc:sldMkLst>
        <pc:spChg chg="mod">
          <ac:chgData name="Ed Godfrey" userId="61aa7c48ee0e3db0" providerId="LiveId" clId="{13805E80-3311-43F9-8399-85086283DE49}" dt="2021-12-04T18:16:38.392" v="1094" actId="207"/>
          <ac:spMkLst>
            <pc:docMk/>
            <pc:sldMk cId="2640319397" sldId="1494"/>
            <ac:spMk id="5" creationId="{2A15F6D3-56F6-4FB7-BE8C-FA1D4D651CED}"/>
          </ac:spMkLst>
        </pc:spChg>
        <pc:spChg chg="add mod">
          <ac:chgData name="Ed Godfrey" userId="61aa7c48ee0e3db0" providerId="LiveId" clId="{13805E80-3311-43F9-8399-85086283DE49}" dt="2021-12-04T18:16:34.568" v="1093" actId="207"/>
          <ac:spMkLst>
            <pc:docMk/>
            <pc:sldMk cId="2640319397" sldId="1494"/>
            <ac:spMk id="8" creationId="{0B0589FD-E8D7-4860-A405-A44648FAB0EE}"/>
          </ac:spMkLst>
        </pc:spChg>
        <pc:spChg chg="del">
          <ac:chgData name="Ed Godfrey" userId="61aa7c48ee0e3db0" providerId="LiveId" clId="{13805E80-3311-43F9-8399-85086283DE49}" dt="2021-12-04T18:16:11.968" v="1091"/>
          <ac:spMkLst>
            <pc:docMk/>
            <pc:sldMk cId="2640319397" sldId="1494"/>
            <ac:spMk id="71" creationId="{44B42A97-2187-442B-BB48-39526296DA52}"/>
          </ac:spMkLst>
        </pc:spChg>
        <pc:spChg chg="del">
          <ac:chgData name="Ed Godfrey" userId="61aa7c48ee0e3db0" providerId="LiveId" clId="{13805E80-3311-43F9-8399-85086283DE49}" dt="2021-12-04T18:16:11.968" v="1091"/>
          <ac:spMkLst>
            <pc:docMk/>
            <pc:sldMk cId="2640319397" sldId="1494"/>
            <ac:spMk id="73" creationId="{F40CA114-B78B-4E3B-A785-96745276B6FB}"/>
          </ac:spMkLst>
        </pc:spChg>
        <pc:spChg chg="del">
          <ac:chgData name="Ed Godfrey" userId="61aa7c48ee0e3db0" providerId="LiveId" clId="{13805E80-3311-43F9-8399-85086283DE49}" dt="2021-12-04T18:16:11.968" v="1091"/>
          <ac:spMkLst>
            <pc:docMk/>
            <pc:sldMk cId="2640319397" sldId="1494"/>
            <ac:spMk id="75" creationId="{1B1D834C-2707-49B0-A3CE-334D83DFF04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4E74C8-E22E-4A82-AD83-50359C8A08C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a:extLst>
              <a:ext uri="{FF2B5EF4-FFF2-40B4-BE49-F238E27FC236}">
                <a16:creationId xmlns:a16="http://schemas.microsoft.com/office/drawing/2014/main" id="{61262F60-1824-44C2-8285-3DF4EC4088A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2B2D5D09-3DCC-4E9B-85BB-143FF1973424}" type="datetimeFigureOut">
              <a:rPr lang="en-US"/>
              <a:pPr>
                <a:defRPr/>
              </a:pPr>
              <a:t>12/4/2021</a:t>
            </a:fld>
            <a:endParaRPr lang="en-US" dirty="0"/>
          </a:p>
        </p:txBody>
      </p:sp>
      <p:sp>
        <p:nvSpPr>
          <p:cNvPr id="4" name="Slide Image Placeholder 3">
            <a:extLst>
              <a:ext uri="{FF2B5EF4-FFF2-40B4-BE49-F238E27FC236}">
                <a16:creationId xmlns:a16="http://schemas.microsoft.com/office/drawing/2014/main" id="{DB748D9C-6634-4F53-A739-B3BA450595E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42C0FEE5-C734-43C8-904C-384862DD4F1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C8CF74E-389A-4DD4-9083-3BE41850038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5E1D3CD7-4C37-48CC-B641-54A4A445BF2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F2BB932-4A26-4A43-B45A-A168018DF9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2BB932-4A26-4A43-B45A-A168018DF954}" type="slidenum">
              <a:rPr lang="en-US" altLang="en-US" smtClean="0"/>
              <a:pPr/>
              <a:t>2</a:t>
            </a:fld>
            <a:endParaRPr lang="en-US" altLang="en-US"/>
          </a:p>
        </p:txBody>
      </p:sp>
    </p:spTree>
    <p:extLst>
      <p:ext uri="{BB962C8B-B14F-4D97-AF65-F5344CB8AC3E}">
        <p14:creationId xmlns:p14="http://schemas.microsoft.com/office/powerpoint/2010/main" val="625209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6F5D85D-3AFD-4880-BA12-A0832D6FEE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3302936-2339-4FCB-9A98-EC2842F4EC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3A04EA-690D-4D61-8ED2-43546A852458}"/>
              </a:ext>
            </a:extLst>
          </p:cNvPr>
          <p:cNvSpPr>
            <a:spLocks noGrp="1" noChangeArrowheads="1"/>
          </p:cNvSpPr>
          <p:nvPr>
            <p:ph type="sldNum" sz="quarter" idx="12"/>
          </p:nvPr>
        </p:nvSpPr>
        <p:spPr>
          <a:ln/>
        </p:spPr>
        <p:txBody>
          <a:bodyPr/>
          <a:lstStyle>
            <a:lvl1pPr>
              <a:defRPr/>
            </a:lvl1pPr>
          </a:lstStyle>
          <a:p>
            <a:fld id="{2752B42F-208F-4560-B3B6-C99E28597703}" type="slidenum">
              <a:rPr lang="en-US" altLang="en-US"/>
              <a:pPr/>
              <a:t>‹#›</a:t>
            </a:fld>
            <a:endParaRPr lang="en-US" altLang="en-US"/>
          </a:p>
        </p:txBody>
      </p:sp>
    </p:spTree>
    <p:extLst>
      <p:ext uri="{BB962C8B-B14F-4D97-AF65-F5344CB8AC3E}">
        <p14:creationId xmlns:p14="http://schemas.microsoft.com/office/powerpoint/2010/main" val="289795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4A3948-8174-4164-A5D1-55CBB03FA3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40130B-65B8-4795-8A10-F5BB8EBE0E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ED1535-F415-4C18-9933-7A07FB8AFFC0}"/>
              </a:ext>
            </a:extLst>
          </p:cNvPr>
          <p:cNvSpPr>
            <a:spLocks noGrp="1" noChangeArrowheads="1"/>
          </p:cNvSpPr>
          <p:nvPr>
            <p:ph type="sldNum" sz="quarter" idx="12"/>
          </p:nvPr>
        </p:nvSpPr>
        <p:spPr>
          <a:ln/>
        </p:spPr>
        <p:txBody>
          <a:bodyPr/>
          <a:lstStyle>
            <a:lvl1pPr>
              <a:defRPr/>
            </a:lvl1pPr>
          </a:lstStyle>
          <a:p>
            <a:fld id="{049166E1-8C14-4882-82E5-E628071C7DB9}" type="slidenum">
              <a:rPr lang="en-US" altLang="en-US"/>
              <a:pPr/>
              <a:t>‹#›</a:t>
            </a:fld>
            <a:endParaRPr lang="en-US" altLang="en-US"/>
          </a:p>
        </p:txBody>
      </p:sp>
    </p:spTree>
    <p:extLst>
      <p:ext uri="{BB962C8B-B14F-4D97-AF65-F5344CB8AC3E}">
        <p14:creationId xmlns:p14="http://schemas.microsoft.com/office/powerpoint/2010/main" val="251311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84287F-D338-4DAD-AA77-525373442B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0C6426B-26A6-4359-A485-94BD92FBE4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06D8E2-04DD-4BA3-A867-416B065292BE}"/>
              </a:ext>
            </a:extLst>
          </p:cNvPr>
          <p:cNvSpPr>
            <a:spLocks noGrp="1" noChangeArrowheads="1"/>
          </p:cNvSpPr>
          <p:nvPr>
            <p:ph type="sldNum" sz="quarter" idx="12"/>
          </p:nvPr>
        </p:nvSpPr>
        <p:spPr>
          <a:ln/>
        </p:spPr>
        <p:txBody>
          <a:bodyPr/>
          <a:lstStyle>
            <a:lvl1pPr>
              <a:defRPr/>
            </a:lvl1pPr>
          </a:lstStyle>
          <a:p>
            <a:fld id="{325585B9-26C1-444D-B436-77EB1501C8C3}" type="slidenum">
              <a:rPr lang="en-US" altLang="en-US"/>
              <a:pPr/>
              <a:t>‹#›</a:t>
            </a:fld>
            <a:endParaRPr lang="en-US" altLang="en-US"/>
          </a:p>
        </p:txBody>
      </p:sp>
    </p:spTree>
    <p:extLst>
      <p:ext uri="{BB962C8B-B14F-4D97-AF65-F5344CB8AC3E}">
        <p14:creationId xmlns:p14="http://schemas.microsoft.com/office/powerpoint/2010/main" val="1444477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305F624-9677-4CB5-804F-55A34868B0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F8EC6D-F844-46E6-B790-9B7AFE562B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5B46253-86BE-4181-96F8-E6F75AEC085C}"/>
              </a:ext>
            </a:extLst>
          </p:cNvPr>
          <p:cNvSpPr>
            <a:spLocks noGrp="1" noChangeArrowheads="1"/>
          </p:cNvSpPr>
          <p:nvPr>
            <p:ph type="sldNum" sz="quarter" idx="12"/>
          </p:nvPr>
        </p:nvSpPr>
        <p:spPr>
          <a:ln/>
        </p:spPr>
        <p:txBody>
          <a:bodyPr/>
          <a:lstStyle>
            <a:lvl1pPr>
              <a:defRPr/>
            </a:lvl1pPr>
          </a:lstStyle>
          <a:p>
            <a:fld id="{4796540A-03BD-40F3-A93F-AB3A83CE3DBC}" type="slidenum">
              <a:rPr lang="en-US" altLang="en-US"/>
              <a:pPr/>
              <a:t>‹#›</a:t>
            </a:fld>
            <a:endParaRPr lang="en-US" altLang="en-US"/>
          </a:p>
        </p:txBody>
      </p:sp>
    </p:spTree>
    <p:extLst>
      <p:ext uri="{BB962C8B-B14F-4D97-AF65-F5344CB8AC3E}">
        <p14:creationId xmlns:p14="http://schemas.microsoft.com/office/powerpoint/2010/main" val="3415254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2DD74BB-FA8E-41D7-AB94-4DB6F969EF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3561C96-6A19-40D9-9F28-D819DBA755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704AB8-2763-458F-9182-09477754F3E0}"/>
              </a:ext>
            </a:extLst>
          </p:cNvPr>
          <p:cNvSpPr>
            <a:spLocks noGrp="1" noChangeArrowheads="1"/>
          </p:cNvSpPr>
          <p:nvPr>
            <p:ph type="sldNum" sz="quarter" idx="12"/>
          </p:nvPr>
        </p:nvSpPr>
        <p:spPr>
          <a:ln/>
        </p:spPr>
        <p:txBody>
          <a:bodyPr/>
          <a:lstStyle>
            <a:lvl1pPr>
              <a:defRPr/>
            </a:lvl1pPr>
          </a:lstStyle>
          <a:p>
            <a:fld id="{6CBA88D4-F594-401B-A99B-909D2CAC4FA7}" type="slidenum">
              <a:rPr lang="en-US" altLang="en-US"/>
              <a:pPr/>
              <a:t>‹#›</a:t>
            </a:fld>
            <a:endParaRPr lang="en-US" altLang="en-US"/>
          </a:p>
        </p:txBody>
      </p:sp>
    </p:spTree>
    <p:extLst>
      <p:ext uri="{BB962C8B-B14F-4D97-AF65-F5344CB8AC3E}">
        <p14:creationId xmlns:p14="http://schemas.microsoft.com/office/powerpoint/2010/main" val="1995972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8E63E15-F84E-4B54-8307-7622C636F8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51EC5D5-75C1-49FF-9F91-ACDBB92E14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3F850F8-206F-47EC-A68C-7DE76374F56E}"/>
              </a:ext>
            </a:extLst>
          </p:cNvPr>
          <p:cNvSpPr>
            <a:spLocks noGrp="1" noChangeArrowheads="1"/>
          </p:cNvSpPr>
          <p:nvPr>
            <p:ph type="sldNum" sz="quarter" idx="12"/>
          </p:nvPr>
        </p:nvSpPr>
        <p:spPr>
          <a:ln/>
        </p:spPr>
        <p:txBody>
          <a:bodyPr/>
          <a:lstStyle>
            <a:lvl1pPr>
              <a:defRPr/>
            </a:lvl1pPr>
          </a:lstStyle>
          <a:p>
            <a:fld id="{9CF1AB55-1581-422C-AEA5-F3EEAF581D19}" type="slidenum">
              <a:rPr lang="en-US" altLang="en-US"/>
              <a:pPr/>
              <a:t>‹#›</a:t>
            </a:fld>
            <a:endParaRPr lang="en-US" altLang="en-US"/>
          </a:p>
        </p:txBody>
      </p:sp>
    </p:spTree>
    <p:extLst>
      <p:ext uri="{BB962C8B-B14F-4D97-AF65-F5344CB8AC3E}">
        <p14:creationId xmlns:p14="http://schemas.microsoft.com/office/powerpoint/2010/main" val="243727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4A388A1-BD0A-4D34-B5EA-F61E6EB51F2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28F6503-5467-4E2B-8D14-E5656984BC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23F79BC-9F8C-4B49-84C9-E6B89403A427}"/>
              </a:ext>
            </a:extLst>
          </p:cNvPr>
          <p:cNvSpPr>
            <a:spLocks noGrp="1" noChangeArrowheads="1"/>
          </p:cNvSpPr>
          <p:nvPr>
            <p:ph type="sldNum" sz="quarter" idx="12"/>
          </p:nvPr>
        </p:nvSpPr>
        <p:spPr>
          <a:ln/>
        </p:spPr>
        <p:txBody>
          <a:bodyPr/>
          <a:lstStyle>
            <a:lvl1pPr>
              <a:defRPr/>
            </a:lvl1pPr>
          </a:lstStyle>
          <a:p>
            <a:fld id="{CD83CF6F-22FE-4AB0-A758-A09AC08994D8}" type="slidenum">
              <a:rPr lang="en-US" altLang="en-US"/>
              <a:pPr/>
              <a:t>‹#›</a:t>
            </a:fld>
            <a:endParaRPr lang="en-US" altLang="en-US"/>
          </a:p>
        </p:txBody>
      </p:sp>
    </p:spTree>
    <p:extLst>
      <p:ext uri="{BB962C8B-B14F-4D97-AF65-F5344CB8AC3E}">
        <p14:creationId xmlns:p14="http://schemas.microsoft.com/office/powerpoint/2010/main" val="1341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9CAD9EB-1061-4620-8037-E4D84102C37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FB93D2C-D0B3-4715-B87D-182EB3CB3A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BBAECC3-FED8-4B0A-A9E3-BD6C7EE86E20}"/>
              </a:ext>
            </a:extLst>
          </p:cNvPr>
          <p:cNvSpPr>
            <a:spLocks noGrp="1" noChangeArrowheads="1"/>
          </p:cNvSpPr>
          <p:nvPr>
            <p:ph type="sldNum" sz="quarter" idx="12"/>
          </p:nvPr>
        </p:nvSpPr>
        <p:spPr>
          <a:ln/>
        </p:spPr>
        <p:txBody>
          <a:bodyPr/>
          <a:lstStyle>
            <a:lvl1pPr>
              <a:defRPr/>
            </a:lvl1pPr>
          </a:lstStyle>
          <a:p>
            <a:fld id="{98D9241D-FABE-4511-99E9-7DCC69FED919}" type="slidenum">
              <a:rPr lang="en-US" altLang="en-US"/>
              <a:pPr/>
              <a:t>‹#›</a:t>
            </a:fld>
            <a:endParaRPr lang="en-US" altLang="en-US"/>
          </a:p>
        </p:txBody>
      </p:sp>
    </p:spTree>
    <p:extLst>
      <p:ext uri="{BB962C8B-B14F-4D97-AF65-F5344CB8AC3E}">
        <p14:creationId xmlns:p14="http://schemas.microsoft.com/office/powerpoint/2010/main" val="72585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A42FC8-B939-4B50-84BC-D6AF745EB13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B899F68-16C2-4856-AB3A-F973E1E545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0057198-D054-44FD-AC42-F955FD8FA514}"/>
              </a:ext>
            </a:extLst>
          </p:cNvPr>
          <p:cNvSpPr>
            <a:spLocks noGrp="1" noChangeArrowheads="1"/>
          </p:cNvSpPr>
          <p:nvPr>
            <p:ph type="sldNum" sz="quarter" idx="12"/>
          </p:nvPr>
        </p:nvSpPr>
        <p:spPr>
          <a:ln/>
        </p:spPr>
        <p:txBody>
          <a:bodyPr/>
          <a:lstStyle>
            <a:lvl1pPr>
              <a:defRPr/>
            </a:lvl1pPr>
          </a:lstStyle>
          <a:p>
            <a:fld id="{86E40676-4A3A-410D-B59E-FB6863C06EC0}" type="slidenum">
              <a:rPr lang="en-US" altLang="en-US"/>
              <a:pPr/>
              <a:t>‹#›</a:t>
            </a:fld>
            <a:endParaRPr lang="en-US" altLang="en-US"/>
          </a:p>
        </p:txBody>
      </p:sp>
    </p:spTree>
    <p:extLst>
      <p:ext uri="{BB962C8B-B14F-4D97-AF65-F5344CB8AC3E}">
        <p14:creationId xmlns:p14="http://schemas.microsoft.com/office/powerpoint/2010/main" val="68024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9A75D2B-0E11-4E75-B1C2-EC309F2E829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C3152C2-8A39-4DC7-8A5A-0476462AE4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0EC2EF3-A8F5-45F4-87B7-CCB02C29D631}"/>
              </a:ext>
            </a:extLst>
          </p:cNvPr>
          <p:cNvSpPr>
            <a:spLocks noGrp="1" noChangeArrowheads="1"/>
          </p:cNvSpPr>
          <p:nvPr>
            <p:ph type="sldNum" sz="quarter" idx="12"/>
          </p:nvPr>
        </p:nvSpPr>
        <p:spPr>
          <a:ln/>
        </p:spPr>
        <p:txBody>
          <a:bodyPr/>
          <a:lstStyle>
            <a:lvl1pPr>
              <a:defRPr/>
            </a:lvl1pPr>
          </a:lstStyle>
          <a:p>
            <a:fld id="{81737C62-1513-4617-AD09-6E514C35BC1B}" type="slidenum">
              <a:rPr lang="en-US" altLang="en-US"/>
              <a:pPr/>
              <a:t>‹#›</a:t>
            </a:fld>
            <a:endParaRPr lang="en-US" altLang="en-US"/>
          </a:p>
        </p:txBody>
      </p:sp>
    </p:spTree>
    <p:extLst>
      <p:ext uri="{BB962C8B-B14F-4D97-AF65-F5344CB8AC3E}">
        <p14:creationId xmlns:p14="http://schemas.microsoft.com/office/powerpoint/2010/main" val="21251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EA3DB95-39B4-42B4-B795-7C9E0C578E6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F177C51-7CD9-40E3-86CE-4A08C88A44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9B41C8B-2148-44AD-AB51-16F97E8670C8}"/>
              </a:ext>
            </a:extLst>
          </p:cNvPr>
          <p:cNvSpPr>
            <a:spLocks noGrp="1" noChangeArrowheads="1"/>
          </p:cNvSpPr>
          <p:nvPr>
            <p:ph type="sldNum" sz="quarter" idx="12"/>
          </p:nvPr>
        </p:nvSpPr>
        <p:spPr>
          <a:ln/>
        </p:spPr>
        <p:txBody>
          <a:bodyPr/>
          <a:lstStyle>
            <a:lvl1pPr>
              <a:defRPr/>
            </a:lvl1pPr>
          </a:lstStyle>
          <a:p>
            <a:fld id="{8C38BE54-8545-4954-8532-CBDABF662B64}" type="slidenum">
              <a:rPr lang="en-US" altLang="en-US"/>
              <a:pPr/>
              <a:t>‹#›</a:t>
            </a:fld>
            <a:endParaRPr lang="en-US" altLang="en-US"/>
          </a:p>
        </p:txBody>
      </p:sp>
    </p:spTree>
    <p:extLst>
      <p:ext uri="{BB962C8B-B14F-4D97-AF65-F5344CB8AC3E}">
        <p14:creationId xmlns:p14="http://schemas.microsoft.com/office/powerpoint/2010/main" val="2623629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8A0E4D9-4D96-490B-82A6-BF5CC85601D9}"/>
              </a:ext>
            </a:extLst>
          </p:cNvPr>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5AA0367-744B-4217-91B9-1EB6E745B8A5}"/>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ADC5A1-24B1-4DAC-9543-0B2ADDE467E1}"/>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i="0">
                <a:solidFill>
                  <a:schemeClr val="tx1"/>
                </a:solidFill>
                <a:latin typeface="+mn-lt"/>
                <a:cs typeface="Arial" charset="0"/>
              </a:defRPr>
            </a:lvl1pPr>
          </a:lstStyle>
          <a:p>
            <a:pPr>
              <a:defRPr/>
            </a:pPr>
            <a:endParaRPr lang="en-US"/>
          </a:p>
        </p:txBody>
      </p:sp>
      <p:sp>
        <p:nvSpPr>
          <p:cNvPr id="1029" name="Rectangle 5">
            <a:extLst>
              <a:ext uri="{FF2B5EF4-FFF2-40B4-BE49-F238E27FC236}">
                <a16:creationId xmlns:a16="http://schemas.microsoft.com/office/drawing/2014/main" id="{D10116F1-CA76-48F9-A260-720DB87E502E}"/>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chemeClr val="tx1"/>
                </a:solidFill>
                <a:latin typeface="+mn-lt"/>
                <a:cs typeface="Arial" charset="0"/>
              </a:defRPr>
            </a:lvl1pPr>
          </a:lstStyle>
          <a:p>
            <a:pPr>
              <a:defRPr/>
            </a:pPr>
            <a:endParaRPr lang="en-US"/>
          </a:p>
        </p:txBody>
      </p:sp>
      <p:sp>
        <p:nvSpPr>
          <p:cNvPr id="1030" name="Rectangle 6">
            <a:extLst>
              <a:ext uri="{FF2B5EF4-FFF2-40B4-BE49-F238E27FC236}">
                <a16:creationId xmlns:a16="http://schemas.microsoft.com/office/drawing/2014/main" id="{7FC741A3-49E3-4491-963F-37FCA14ED2EC}"/>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solidFill>
                  <a:schemeClr val="tx1"/>
                </a:solidFill>
                <a:latin typeface="Arial" panose="020B0604020202020204" pitchFamily="34" charset="0"/>
              </a:defRPr>
            </a:lvl1pPr>
          </a:lstStyle>
          <a:p>
            <a:fld id="{7B1A7453-CCBC-4C1F-8273-97094C959E5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BGRectangle">
            <a:extLst>
              <a:ext uri="{FF2B5EF4-FFF2-40B4-BE49-F238E27FC236}">
                <a16:creationId xmlns:a16="http://schemas.microsoft.com/office/drawing/2014/main" id="{44B42A97-2187-442B-BB48-39526296D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342"/>
            <a:ext cx="9144000" cy="171415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050" name="Rectangle 2">
            <a:extLst>
              <a:ext uri="{FF2B5EF4-FFF2-40B4-BE49-F238E27FC236}">
                <a16:creationId xmlns:a16="http://schemas.microsoft.com/office/drawing/2014/main" id="{84185356-F473-4163-A17C-84BC2C14A278}"/>
              </a:ext>
            </a:extLst>
          </p:cNvPr>
          <p:cNvSpPr>
            <a:spLocks noGrp="1" noChangeArrowheads="1"/>
          </p:cNvSpPr>
          <p:nvPr>
            <p:ph type="title"/>
          </p:nvPr>
        </p:nvSpPr>
        <p:spPr>
          <a:xfrm>
            <a:off x="324852" y="3818821"/>
            <a:ext cx="5875644" cy="948441"/>
          </a:xfrm>
        </p:spPr>
        <p:txBody>
          <a:bodyPr vert="horz" lIns="91440" tIns="45720" rIns="91440" bIns="45720" rtlCol="0" anchor="ctr">
            <a:normAutofit/>
          </a:bodyPr>
          <a:lstStyle/>
          <a:p>
            <a:pPr algn="l" eaLnBrk="1" hangingPunct="1">
              <a:lnSpc>
                <a:spcPct val="90000"/>
              </a:lnSpc>
            </a:pPr>
            <a:r>
              <a:rPr lang="en-US" altLang="en-US" sz="2900" kern="1200" dirty="0">
                <a:solidFill>
                  <a:schemeClr val="tx1"/>
                </a:solidFill>
              </a:rPr>
              <a:t>What About Revelation 20?</a:t>
            </a:r>
            <a:endParaRPr lang="en-US" altLang="en-US" sz="2000" i="1" kern="1200" dirty="0">
              <a:solidFill>
                <a:schemeClr val="tx1"/>
              </a:solidFill>
            </a:endParaRPr>
          </a:p>
        </p:txBody>
      </p:sp>
      <p:sp>
        <p:nvSpPr>
          <p:cNvPr id="75" name="!!Line">
            <a:extLst>
              <a:ext uri="{FF2B5EF4-FFF2-40B4-BE49-F238E27FC236}">
                <a16:creationId xmlns:a16="http://schemas.microsoft.com/office/drawing/2014/main" id="{1B1D834C-2707-49B0-A3CE-334D83DFF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8786" y="3950208"/>
            <a:ext cx="6858"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A15F6D3-56F6-4FB7-BE8C-FA1D4D651CED}"/>
              </a:ext>
            </a:extLst>
          </p:cNvPr>
          <p:cNvSpPr txBox="1"/>
          <p:nvPr/>
        </p:nvSpPr>
        <p:spPr>
          <a:xfrm>
            <a:off x="6400800" y="4095750"/>
            <a:ext cx="2653284" cy="338554"/>
          </a:xfrm>
          <a:prstGeom prst="rect">
            <a:avLst/>
          </a:prstGeom>
          <a:noFill/>
        </p:spPr>
        <p:txBody>
          <a:bodyPr wrap="square" rtlCol="0">
            <a:spAutoFit/>
          </a:bodyPr>
          <a:lstStyle/>
          <a:p>
            <a:pPr algn="r"/>
            <a:r>
              <a:rPr lang="en-US" sz="1600" b="0" i="0" dirty="0">
                <a:solidFill>
                  <a:schemeClr val="tx1"/>
                </a:solidFill>
                <a:latin typeface="Abadi" panose="020B0604020104020204" pitchFamily="34" charset="0"/>
              </a:rPr>
              <a:t>December 5, 2021</a:t>
            </a:r>
          </a:p>
        </p:txBody>
      </p:sp>
      <p:pic>
        <p:nvPicPr>
          <p:cNvPr id="4" name="Picture 3" descr="Text&#10;&#10;Description automatically generated">
            <a:extLst>
              <a:ext uri="{FF2B5EF4-FFF2-40B4-BE49-F238E27FC236}">
                <a16:creationId xmlns:a16="http://schemas.microsoft.com/office/drawing/2014/main" id="{A1239902-5231-46AC-8441-7D7B70A71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3442583"/>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700" i="0" dirty="0">
                <a:solidFill>
                  <a:schemeClr val="accent2">
                    <a:lumMod val="20000"/>
                    <a:lumOff val="80000"/>
                  </a:schemeClr>
                </a:solidFill>
                <a:latin typeface="+mj-lt"/>
                <a:ea typeface="+mj-ea"/>
                <a:cs typeface="+mj-cs"/>
              </a:rPr>
              <a:t>What about Revelation 20?</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742950"/>
            <a:ext cx="8636000" cy="378565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buFontTx/>
              <a:buNone/>
            </a:pPr>
            <a:r>
              <a:rPr lang="en-US" sz="2400" b="0" dirty="0">
                <a:latin typeface="Calibri" panose="020F0502020204030204" pitchFamily="34" charset="0"/>
                <a:cs typeface="Calibri" panose="020F0502020204030204" pitchFamily="34" charset="0"/>
              </a:rPr>
              <a:t>We are going to examine several key features in Revelation 20 to demonstrate that it clearly teaches that the thousand year reign of Christ will take place </a:t>
            </a:r>
            <a:r>
              <a:rPr lang="en-US" sz="2400" u="sng" dirty="0">
                <a:latin typeface="Calibri" panose="020F0502020204030204" pitchFamily="34" charset="0"/>
                <a:cs typeface="Calibri" panose="020F0502020204030204" pitchFamily="34" charset="0"/>
              </a:rPr>
              <a:t>after</a:t>
            </a:r>
            <a:r>
              <a:rPr lang="en-US" sz="2400" b="0" dirty="0">
                <a:latin typeface="Calibri" panose="020F0502020204030204" pitchFamily="34" charset="0"/>
                <a:cs typeface="Calibri" panose="020F0502020204030204" pitchFamily="34" charset="0"/>
              </a:rPr>
              <a:t> His second coming (Revelation 19).  We are going to do this under the framework of four main questions:</a:t>
            </a:r>
          </a:p>
          <a:p>
            <a:pPr algn="just" eaLnBrk="1" hangingPunct="1">
              <a:buFontTx/>
              <a:buNone/>
            </a:pPr>
            <a:endParaRPr lang="en-US" altLang="en-US" sz="2400" b="0" dirty="0">
              <a:latin typeface="Calibri" panose="020F0502020204030204" pitchFamily="34" charset="0"/>
              <a:cs typeface="Calibri" panose="020F0502020204030204" pitchFamily="34" charset="0"/>
            </a:endParaRPr>
          </a:p>
          <a:p>
            <a:pPr marL="457200" indent="-457200" algn="just" eaLnBrk="1" hangingPunct="1">
              <a:buFontTx/>
              <a:buAutoNum type="arabicPeriod"/>
            </a:pPr>
            <a:r>
              <a:rPr lang="en-US" altLang="en-US" sz="2400" b="0" i="0" dirty="0">
                <a:latin typeface="Calibri" panose="020F0502020204030204" pitchFamily="34" charset="0"/>
                <a:cs typeface="Calibri" panose="020F0502020204030204" pitchFamily="34" charset="0"/>
              </a:rPr>
              <a:t>The timing of Satan’s binding.  Is it now or future?</a:t>
            </a:r>
          </a:p>
          <a:p>
            <a:pPr marL="457200" indent="-457200" algn="just" eaLnBrk="1" hangingPunct="1">
              <a:buFontTx/>
              <a:buAutoNum type="arabicPeriod"/>
            </a:pPr>
            <a:r>
              <a:rPr lang="en-US" altLang="en-US" sz="2400" b="0" i="0" dirty="0">
                <a:latin typeface="Calibri" panose="020F0502020204030204" pitchFamily="34" charset="0"/>
              </a:rPr>
              <a:t>The nature of the first resurrection.  Is it physical or spiritual?</a:t>
            </a:r>
          </a:p>
          <a:p>
            <a:pPr marL="457200" indent="-457200" algn="just" eaLnBrk="1" hangingPunct="1">
              <a:buFontTx/>
              <a:buAutoNum type="arabicPeriod"/>
            </a:pPr>
            <a:r>
              <a:rPr lang="en-US" altLang="en-US" sz="2400" b="0" i="0" dirty="0">
                <a:latin typeface="Calibri" panose="020F0502020204030204" pitchFamily="34" charset="0"/>
              </a:rPr>
              <a:t>The duration of the thousand years.  It is a literal or symbolic period of time? And,</a:t>
            </a:r>
          </a:p>
          <a:p>
            <a:pPr marL="457200" indent="-457200" algn="just" eaLnBrk="1" hangingPunct="1">
              <a:buFontTx/>
              <a:buAutoNum type="arabicPeriod"/>
            </a:pPr>
            <a:r>
              <a:rPr lang="en-US" altLang="en-US" sz="2400" b="0" i="0" dirty="0">
                <a:latin typeface="Calibri" panose="020F0502020204030204" pitchFamily="34" charset="0"/>
              </a:rPr>
              <a:t>The chronology of John’s visions.  Sequential or a recapitulation?</a:t>
            </a:r>
          </a:p>
        </p:txBody>
      </p:sp>
    </p:spTree>
    <p:extLst>
      <p:ext uri="{BB962C8B-B14F-4D97-AF65-F5344CB8AC3E}">
        <p14:creationId xmlns:p14="http://schemas.microsoft.com/office/powerpoint/2010/main" val="1701808226"/>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750"/>
                                        <p:tgtEl>
                                          <p:spTgt spid="5">
                                            <p:txEl>
                                              <p:pRg st="2" end="2"/>
                                            </p:txEl>
                                          </p:spTgt>
                                        </p:tgtEl>
                                      </p:cBhvr>
                                    </p:animEffect>
                                  </p:childTnLst>
                                </p:cTn>
                              </p:par>
                            </p:childTnLst>
                          </p:cTn>
                        </p:par>
                        <p:par>
                          <p:cTn id="13" fill="hold">
                            <p:stCondLst>
                              <p:cond delay="1750"/>
                            </p:stCondLst>
                            <p:childTnLst>
                              <p:par>
                                <p:cTn id="14" presetID="10" presetClass="entr" presetSubtype="0" fill="hold" nodeType="afterEffect">
                                  <p:stCondLst>
                                    <p:cond delay="225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1750"/>
                                        <p:tgtEl>
                                          <p:spTgt spid="5">
                                            <p:txEl>
                                              <p:pRg st="3" end="3"/>
                                            </p:txEl>
                                          </p:spTgt>
                                        </p:tgtEl>
                                      </p:cBhvr>
                                    </p:animEffect>
                                  </p:childTnLst>
                                </p:cTn>
                              </p:par>
                            </p:childTnLst>
                          </p:cTn>
                        </p:par>
                        <p:par>
                          <p:cTn id="17" fill="hold">
                            <p:stCondLst>
                              <p:cond delay="5750"/>
                            </p:stCondLst>
                            <p:childTnLst>
                              <p:par>
                                <p:cTn id="18" presetID="10" presetClass="entr" presetSubtype="0" fill="hold" nodeType="afterEffect">
                                  <p:stCondLst>
                                    <p:cond delay="225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1750"/>
                                        <p:tgtEl>
                                          <p:spTgt spid="5">
                                            <p:txEl>
                                              <p:pRg st="4" end="4"/>
                                            </p:txEl>
                                          </p:spTgt>
                                        </p:tgtEl>
                                      </p:cBhvr>
                                    </p:animEffect>
                                  </p:childTnLst>
                                </p:cTn>
                              </p:par>
                            </p:childTnLst>
                          </p:cTn>
                        </p:par>
                        <p:par>
                          <p:cTn id="21" fill="hold">
                            <p:stCondLst>
                              <p:cond delay="9750"/>
                            </p:stCondLst>
                            <p:childTnLst>
                              <p:par>
                                <p:cTn id="22" presetID="10" presetClass="entr" presetSubtype="0" fill="hold" nodeType="afterEffect">
                                  <p:stCondLst>
                                    <p:cond delay="225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175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700" i="0" dirty="0">
                <a:solidFill>
                  <a:schemeClr val="accent2">
                    <a:lumMod val="20000"/>
                    <a:lumOff val="80000"/>
                  </a:schemeClr>
                </a:solidFill>
                <a:latin typeface="+mj-lt"/>
                <a:ea typeface="+mj-ea"/>
                <a:cs typeface="+mj-cs"/>
              </a:rPr>
              <a:t>The Timing of Satan’s Binding</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742950"/>
            <a:ext cx="8636000" cy="378565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buFontTx/>
              <a:buNone/>
            </a:pPr>
            <a:r>
              <a:rPr lang="en-US" altLang="en-US" sz="2400" b="0" i="0" dirty="0">
                <a:latin typeface="Calibri" panose="020F0502020204030204" pitchFamily="34" charset="0"/>
              </a:rPr>
              <a:t>In Revelation 20:1-3 John’s vision focuses on the </a:t>
            </a:r>
            <a:r>
              <a:rPr lang="en-US" altLang="en-US" sz="2400" i="0" u="sng" dirty="0">
                <a:latin typeface="Calibri" panose="020F0502020204030204" pitchFamily="34" charset="0"/>
              </a:rPr>
              <a:t>status</a:t>
            </a:r>
            <a:r>
              <a:rPr lang="en-US" altLang="en-US" sz="2400" b="0" i="0" dirty="0">
                <a:latin typeface="Calibri" panose="020F0502020204030204" pitchFamily="34" charset="0"/>
              </a:rPr>
              <a:t> of Satan during the millennial reign of Christ.</a:t>
            </a:r>
          </a:p>
          <a:p>
            <a:pPr algn="just" eaLnBrk="1" hangingPunct="1">
              <a:buFontTx/>
              <a:buNone/>
            </a:pPr>
            <a:endParaRPr lang="en-US" altLang="en-US" sz="2400" b="0" i="0" dirty="0">
              <a:latin typeface="Calibri" panose="020F0502020204030204" pitchFamily="34" charset="0"/>
            </a:endParaRPr>
          </a:p>
          <a:p>
            <a:pPr algn="just" eaLnBrk="1" hangingPunct="1"/>
            <a:r>
              <a:rPr lang="en-US" sz="2000" b="0" baseline="30000" dirty="0">
                <a:latin typeface="Calibri" panose="020F0502020204030204" pitchFamily="34" charset="0"/>
                <a:cs typeface="Calibri" panose="020F0502020204030204" pitchFamily="34" charset="0"/>
              </a:rPr>
              <a:t>1</a:t>
            </a:r>
            <a:r>
              <a:rPr lang="en-US" sz="2000" b="0" dirty="0">
                <a:latin typeface="Calibri" panose="020F0502020204030204" pitchFamily="34" charset="0"/>
                <a:cs typeface="Calibri" panose="020F0502020204030204" pitchFamily="34" charset="0"/>
              </a:rPr>
              <a:t> Then I saw an angel coming down from heaven, holding the key of the abyss and a great chain in his hand. </a:t>
            </a:r>
            <a:r>
              <a:rPr lang="en-US" sz="2000" b="0" baseline="30000" dirty="0">
                <a:latin typeface="Calibri" panose="020F0502020204030204" pitchFamily="34" charset="0"/>
                <a:cs typeface="Calibri" panose="020F0502020204030204" pitchFamily="34" charset="0"/>
              </a:rPr>
              <a:t>2 </a:t>
            </a:r>
            <a:r>
              <a:rPr lang="en-US" sz="2000" b="0" dirty="0">
                <a:latin typeface="Calibri" panose="020F0502020204030204" pitchFamily="34" charset="0"/>
                <a:cs typeface="Calibri" panose="020F0502020204030204" pitchFamily="34" charset="0"/>
              </a:rPr>
              <a:t>And he laid hold of the dragon, the serpent of old, who is the devil and Satan, and bound him for a thousand years; </a:t>
            </a:r>
            <a:r>
              <a:rPr lang="en-US" sz="2000" b="0" baseline="30000" dirty="0">
                <a:latin typeface="Calibri" panose="020F0502020204030204" pitchFamily="34" charset="0"/>
                <a:cs typeface="Calibri" panose="020F0502020204030204" pitchFamily="34" charset="0"/>
              </a:rPr>
              <a:t>3 </a:t>
            </a:r>
            <a:r>
              <a:rPr lang="en-US" sz="2000" b="0" dirty="0">
                <a:latin typeface="Calibri" panose="020F0502020204030204" pitchFamily="34" charset="0"/>
                <a:cs typeface="Calibri" panose="020F0502020204030204" pitchFamily="34" charset="0"/>
              </a:rPr>
              <a:t>and he threw him into the abyss, and shut it and sealed it over him, so that he would not deceive the nations any longer, until the thousand years were completed; after these things he must be released for a short time.</a:t>
            </a:r>
          </a:p>
          <a:p>
            <a:pPr algn="just" eaLnBrk="1" hangingPunct="1">
              <a:buFontTx/>
              <a:buNone/>
            </a:pPr>
            <a:endParaRPr lang="en-US" altLang="en-US" sz="2400" b="0" i="0" dirty="0">
              <a:latin typeface="Calibri" panose="020F0502020204030204" pitchFamily="34" charset="0"/>
            </a:endParaRPr>
          </a:p>
          <a:p>
            <a:pPr algn="just" eaLnBrk="1" hangingPunct="1">
              <a:buFontTx/>
              <a:buNone/>
            </a:pPr>
            <a:r>
              <a:rPr lang="en-US" altLang="en-US" sz="2400" b="0" i="0" dirty="0">
                <a:latin typeface="Calibri" panose="020F0502020204030204" pitchFamily="34" charset="0"/>
              </a:rPr>
              <a:t>Key question - Is Satan’s binding now or in the future? </a:t>
            </a:r>
          </a:p>
        </p:txBody>
      </p:sp>
    </p:spTree>
    <p:extLst>
      <p:ext uri="{BB962C8B-B14F-4D97-AF65-F5344CB8AC3E}">
        <p14:creationId xmlns:p14="http://schemas.microsoft.com/office/powerpoint/2010/main" val="4196303884"/>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325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750"/>
                                        <p:tgtEl>
                                          <p:spTgt spid="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175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700" i="0" dirty="0">
                <a:solidFill>
                  <a:schemeClr val="accent2">
                    <a:lumMod val="20000"/>
                    <a:lumOff val="80000"/>
                  </a:schemeClr>
                </a:solidFill>
                <a:latin typeface="+mj-lt"/>
                <a:ea typeface="+mj-ea"/>
                <a:cs typeface="+mj-cs"/>
              </a:rPr>
              <a:t>The Timing of Satan’s Binding</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742950"/>
            <a:ext cx="8636000" cy="3046988"/>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buFontTx/>
              <a:buNone/>
            </a:pPr>
            <a:r>
              <a:rPr lang="en-US" altLang="en-US" sz="2800" b="0" i="0" dirty="0">
                <a:latin typeface="Calibri" panose="020F0502020204030204" pitchFamily="34" charset="0"/>
              </a:rPr>
              <a:t>Satan is </a:t>
            </a:r>
            <a:r>
              <a:rPr lang="en-US" altLang="en-US" sz="2800" i="0" u="sng" dirty="0">
                <a:latin typeface="Calibri" panose="020F0502020204030204" pitchFamily="34" charset="0"/>
              </a:rPr>
              <a:t>bound</a:t>
            </a:r>
            <a:r>
              <a:rPr lang="en-US" altLang="en-US" sz="2800" b="0" i="0" dirty="0">
                <a:latin typeface="Calibri" panose="020F0502020204030204" pitchFamily="34" charset="0"/>
              </a:rPr>
              <a:t>, he is </a:t>
            </a:r>
            <a:r>
              <a:rPr lang="en-US" altLang="en-US" sz="2800" i="0" u="sng" dirty="0">
                <a:latin typeface="Calibri" panose="020F0502020204030204" pitchFamily="34" charset="0"/>
              </a:rPr>
              <a:t>confined</a:t>
            </a:r>
            <a:r>
              <a:rPr lang="en-US" altLang="en-US" sz="2800" b="0" i="0" dirty="0">
                <a:latin typeface="Calibri" panose="020F0502020204030204" pitchFamily="34" charset="0"/>
              </a:rPr>
              <a:t> in the abyss, and it is </a:t>
            </a:r>
            <a:r>
              <a:rPr lang="en-US" altLang="en-US" sz="2800" i="0" u="sng" dirty="0">
                <a:latin typeface="Calibri" panose="020F0502020204030204" pitchFamily="34" charset="0"/>
              </a:rPr>
              <a:t>shut</a:t>
            </a:r>
            <a:r>
              <a:rPr lang="en-US" altLang="en-US" sz="2800" b="0" i="0" dirty="0">
                <a:latin typeface="Calibri" panose="020F0502020204030204" pitchFamily="34" charset="0"/>
              </a:rPr>
              <a:t> and </a:t>
            </a:r>
            <a:r>
              <a:rPr lang="en-US" altLang="en-US" sz="2800" i="0" u="sng" dirty="0">
                <a:latin typeface="Calibri" panose="020F0502020204030204" pitchFamily="34" charset="0"/>
              </a:rPr>
              <a:t>sealed</a:t>
            </a:r>
            <a:r>
              <a:rPr lang="en-US" altLang="en-US" sz="2800" b="0" i="0" dirty="0">
                <a:latin typeface="Calibri" panose="020F0502020204030204" pitchFamily="34" charset="0"/>
              </a:rPr>
              <a:t> over him.</a:t>
            </a:r>
          </a:p>
          <a:p>
            <a:pPr algn="just" eaLnBrk="1" hangingPunct="1">
              <a:buFontTx/>
              <a:buNone/>
            </a:pPr>
            <a:endParaRPr lang="en-US" altLang="en-US" sz="2800" b="0" i="0" dirty="0">
              <a:latin typeface="Calibri" panose="020F0502020204030204" pitchFamily="34" charset="0"/>
            </a:endParaRPr>
          </a:p>
          <a:p>
            <a:pPr algn="just" eaLnBrk="1" hangingPunct="1">
              <a:buFontTx/>
              <a:buNone/>
            </a:pPr>
            <a:r>
              <a:rPr lang="en-US" altLang="en-US" sz="2800" b="0" i="0" dirty="0">
                <a:latin typeface="Calibri" panose="020F0502020204030204" pitchFamily="34" charset="0"/>
              </a:rPr>
              <a:t>The word “abyss” refers to a </a:t>
            </a:r>
            <a:r>
              <a:rPr lang="en-US" altLang="en-US" sz="2800" i="0" u="sng" dirty="0">
                <a:latin typeface="Calibri" panose="020F0502020204030204" pitchFamily="34" charset="0"/>
              </a:rPr>
              <a:t>prison</a:t>
            </a:r>
            <a:r>
              <a:rPr lang="en-US" altLang="en-US" sz="2800" b="0" i="0" dirty="0">
                <a:latin typeface="Calibri" panose="020F0502020204030204" pitchFamily="34" charset="0"/>
              </a:rPr>
              <a:t> for evil spirits; when evil spirits are confined in the abyss, the Bible indicates that they are prevented from roaming free on the earth</a:t>
            </a:r>
          </a:p>
          <a:p>
            <a:pPr algn="just" eaLnBrk="1" hangingPunct="1">
              <a:buFontTx/>
              <a:buNone/>
            </a:pPr>
            <a:endParaRPr lang="en-US" altLang="en-US" sz="2400" b="0" i="0" dirty="0">
              <a:latin typeface="Calibri" panose="020F0502020204030204" pitchFamily="34" charset="0"/>
            </a:endParaRPr>
          </a:p>
        </p:txBody>
      </p:sp>
    </p:spTree>
    <p:extLst>
      <p:ext uri="{BB962C8B-B14F-4D97-AF65-F5344CB8AC3E}">
        <p14:creationId xmlns:p14="http://schemas.microsoft.com/office/powerpoint/2010/main" val="3008501376"/>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Luke 8:31-32</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742950"/>
            <a:ext cx="8636000" cy="2246769"/>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r>
              <a:rPr lang="en-US" altLang="en-US" sz="2800" b="0" dirty="0">
                <a:latin typeface="Calibri" panose="020F0502020204030204" pitchFamily="34" charset="0"/>
              </a:rPr>
              <a:t>31They were imploring Him not to command them to go away into the abyss.  32 Now there was a herd of many swine feeding there on the mountain; and the demons implored Him to permit them to enter the swine. And He gave them permission.</a:t>
            </a:r>
          </a:p>
        </p:txBody>
      </p:sp>
    </p:spTree>
    <p:extLst>
      <p:ext uri="{BB962C8B-B14F-4D97-AF65-F5344CB8AC3E}">
        <p14:creationId xmlns:p14="http://schemas.microsoft.com/office/powerpoint/2010/main" val="3079956136"/>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Revelation 9:1-3</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742950"/>
            <a:ext cx="8636000" cy="3539430"/>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r>
              <a:rPr lang="en-US" altLang="en-US" sz="2800" b="0" baseline="30000" dirty="0">
                <a:latin typeface="Calibri" panose="020F0502020204030204" pitchFamily="34" charset="0"/>
              </a:rPr>
              <a:t>1 </a:t>
            </a:r>
            <a:r>
              <a:rPr lang="en-US" altLang="en-US" sz="2800" b="0" dirty="0">
                <a:latin typeface="Calibri" panose="020F0502020204030204" pitchFamily="34" charset="0"/>
              </a:rPr>
              <a:t>Then the fifth angel sounded, and I saw a star from heaven which had fallen to the earth; and the key of the bottomless pit was given to him. </a:t>
            </a:r>
            <a:r>
              <a:rPr lang="en-US" altLang="en-US" sz="2800" b="0" baseline="30000" dirty="0">
                <a:latin typeface="Calibri" panose="020F0502020204030204" pitchFamily="34" charset="0"/>
              </a:rPr>
              <a:t>2 </a:t>
            </a:r>
            <a:r>
              <a:rPr lang="en-US" altLang="en-US" sz="2800" b="0" dirty="0">
                <a:latin typeface="Calibri" panose="020F0502020204030204" pitchFamily="34" charset="0"/>
              </a:rPr>
              <a:t>He opened the bottomless pit, and smoke went up out of the pit, like the smoke of a great furnace; and the sun and the air were darkened by the smoke of the pit. </a:t>
            </a:r>
            <a:r>
              <a:rPr lang="en-US" altLang="en-US" sz="2800" b="0" baseline="30000" dirty="0">
                <a:latin typeface="Calibri" panose="020F0502020204030204" pitchFamily="34" charset="0"/>
              </a:rPr>
              <a:t>3 </a:t>
            </a:r>
            <a:r>
              <a:rPr lang="en-US" altLang="en-US" sz="2800" b="0" dirty="0">
                <a:latin typeface="Calibri" panose="020F0502020204030204" pitchFamily="34" charset="0"/>
              </a:rPr>
              <a:t>Then out of the smoke came locusts upon the earth, and power was given them, as the scorpions of the earth have power.</a:t>
            </a:r>
          </a:p>
        </p:txBody>
      </p:sp>
    </p:spTree>
    <p:extLst>
      <p:ext uri="{BB962C8B-B14F-4D97-AF65-F5344CB8AC3E}">
        <p14:creationId xmlns:p14="http://schemas.microsoft.com/office/powerpoint/2010/main" val="2293834226"/>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700" i="0" dirty="0">
                <a:solidFill>
                  <a:schemeClr val="accent2">
                    <a:lumMod val="20000"/>
                    <a:lumOff val="80000"/>
                  </a:schemeClr>
                </a:solidFill>
                <a:latin typeface="+mj-lt"/>
                <a:ea typeface="+mj-ea"/>
                <a:cs typeface="+mj-cs"/>
              </a:rPr>
              <a:t>The Timing of Satan’s Binding</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742950"/>
            <a:ext cx="8636000" cy="3108543"/>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342900" indent="-342900" algn="just" eaLnBrk="1" hangingPunct="1">
              <a:buFont typeface="Wingdings" panose="05000000000000000000" pitchFamily="2" charset="2"/>
              <a:buChar char="§"/>
            </a:pPr>
            <a:r>
              <a:rPr lang="en-US" altLang="en-US" sz="2800" b="0" i="0" dirty="0">
                <a:latin typeface="Calibri" panose="020F0502020204030204" pitchFamily="34" charset="0"/>
              </a:rPr>
              <a:t>Satan must first be “released from His prison” (vs. 7) before he can “come out to deceive the nations”</a:t>
            </a:r>
          </a:p>
          <a:p>
            <a:pPr marL="342900" indent="-342900" algn="just" eaLnBrk="1" hangingPunct="1">
              <a:buFont typeface="Wingdings" panose="05000000000000000000" pitchFamily="2" charset="2"/>
              <a:buChar char="§"/>
            </a:pPr>
            <a:r>
              <a:rPr lang="en-US" altLang="en-US" sz="2800" b="0" i="0" dirty="0">
                <a:latin typeface="Calibri" panose="020F0502020204030204" pitchFamily="34" charset="0"/>
              </a:rPr>
              <a:t>The NT describes Satan as “the god of this world” (2 Cor. 4:4), and “the ruler of this world” (John 12:31; 14:30; 16:11). </a:t>
            </a:r>
          </a:p>
          <a:p>
            <a:pPr marL="342900" indent="-342900" algn="just" eaLnBrk="1" hangingPunct="1">
              <a:buFont typeface="Wingdings" panose="05000000000000000000" pitchFamily="2" charset="2"/>
              <a:buChar char="§"/>
            </a:pPr>
            <a:r>
              <a:rPr lang="en-US" altLang="en-US" sz="2800" b="0" i="0" dirty="0">
                <a:latin typeface="Calibri" panose="020F0502020204030204" pitchFamily="34" charset="0"/>
              </a:rPr>
              <a:t>1 Peter 5:8 says the devil </a:t>
            </a:r>
            <a:r>
              <a:rPr lang="en-US" altLang="en-US" sz="2800" b="0" dirty="0">
                <a:latin typeface="Calibri" panose="020F0502020204030204" pitchFamily="34" charset="0"/>
              </a:rPr>
              <a:t>“prowls around like a roaring lion, seeking someone to devour.” </a:t>
            </a:r>
          </a:p>
        </p:txBody>
      </p:sp>
    </p:spTree>
    <p:extLst>
      <p:ext uri="{BB962C8B-B14F-4D97-AF65-F5344CB8AC3E}">
        <p14:creationId xmlns:p14="http://schemas.microsoft.com/office/powerpoint/2010/main" val="1947648975"/>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7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700" i="0" dirty="0">
                <a:solidFill>
                  <a:schemeClr val="accent2">
                    <a:lumMod val="20000"/>
                    <a:lumOff val="80000"/>
                  </a:schemeClr>
                </a:solidFill>
                <a:latin typeface="+mj-lt"/>
                <a:ea typeface="+mj-ea"/>
                <a:cs typeface="+mj-cs"/>
              </a:rPr>
              <a:t>The Timing of Satan’s Binding</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666750"/>
            <a:ext cx="8636000" cy="4154984"/>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fontAlgn="auto" hangingPunct="1">
              <a:spcAft>
                <a:spcPts val="0"/>
              </a:spcAft>
              <a:buFontTx/>
              <a:buNone/>
              <a:defRPr/>
            </a:pPr>
            <a:r>
              <a:rPr lang="en-US" sz="2200" b="0" i="0" dirty="0">
                <a:latin typeface="Calibri" panose="020F0502020204030204" pitchFamily="34" charset="0"/>
              </a:rPr>
              <a:t>Activities of Satan:</a:t>
            </a:r>
          </a:p>
          <a:p>
            <a:pPr marL="457200" indent="-457200" algn="just" eaLnBrk="1" fontAlgn="auto" hangingPunct="1">
              <a:spcAft>
                <a:spcPts val="0"/>
              </a:spcAft>
              <a:buFont typeface="Wingdings" panose="05000000000000000000" pitchFamily="2" charset="2"/>
              <a:buChar char="§"/>
              <a:defRPr/>
            </a:pPr>
            <a:r>
              <a:rPr lang="en-US" sz="2200" b="0" i="0" dirty="0">
                <a:latin typeface="Calibri" panose="020F0502020204030204" pitchFamily="34" charset="0"/>
              </a:rPr>
              <a:t>He tells lies (John 8:44); </a:t>
            </a:r>
          </a:p>
          <a:p>
            <a:pPr marL="457200" indent="-457200" algn="just" eaLnBrk="1" fontAlgn="auto" hangingPunct="1">
              <a:spcAft>
                <a:spcPts val="0"/>
              </a:spcAft>
              <a:buFont typeface="Wingdings" panose="05000000000000000000" pitchFamily="2" charset="2"/>
              <a:buChar char="§"/>
              <a:defRPr/>
            </a:pPr>
            <a:r>
              <a:rPr lang="en-US" sz="2200" b="0" i="0" dirty="0">
                <a:latin typeface="Calibri" panose="020F0502020204030204" pitchFamily="34" charset="0"/>
              </a:rPr>
              <a:t>He tempts believers to sin (1 Cor. 7:5; Eph. 4:27); </a:t>
            </a:r>
          </a:p>
          <a:p>
            <a:pPr marL="457200" indent="-457200" algn="just" eaLnBrk="1" fontAlgn="auto" hangingPunct="1">
              <a:spcAft>
                <a:spcPts val="0"/>
              </a:spcAft>
              <a:buFont typeface="Wingdings" panose="05000000000000000000" pitchFamily="2" charset="2"/>
              <a:buChar char="§"/>
              <a:defRPr/>
            </a:pPr>
            <a:r>
              <a:rPr lang="en-US" sz="2200" b="0" i="0" dirty="0">
                <a:latin typeface="Calibri" panose="020F0502020204030204" pitchFamily="34" charset="0"/>
              </a:rPr>
              <a:t>He disguises himself as an angel of light (2 Cor. 11:13–15); </a:t>
            </a:r>
          </a:p>
          <a:p>
            <a:pPr marL="457200" indent="-457200" algn="just" eaLnBrk="1" fontAlgn="auto" hangingPunct="1">
              <a:spcAft>
                <a:spcPts val="0"/>
              </a:spcAft>
              <a:buFont typeface="Wingdings" panose="05000000000000000000" pitchFamily="2" charset="2"/>
              <a:buChar char="§"/>
              <a:defRPr/>
            </a:pPr>
            <a:r>
              <a:rPr lang="en-US" sz="2200" b="0" i="0" dirty="0">
                <a:latin typeface="Calibri" panose="020F0502020204030204" pitchFamily="34" charset="0"/>
              </a:rPr>
              <a:t>He seeks to deceive the children of God (2 Cor. 11:3); </a:t>
            </a:r>
          </a:p>
          <a:p>
            <a:pPr marL="457200" indent="-457200" algn="just" eaLnBrk="1" fontAlgn="auto" hangingPunct="1">
              <a:spcAft>
                <a:spcPts val="0"/>
              </a:spcAft>
              <a:buFont typeface="Wingdings" panose="05000000000000000000" pitchFamily="2" charset="2"/>
              <a:buChar char="§"/>
              <a:defRPr/>
            </a:pPr>
            <a:r>
              <a:rPr lang="en-US" sz="2200" b="0" i="0" dirty="0">
                <a:latin typeface="Calibri" panose="020F0502020204030204" pitchFamily="34" charset="0"/>
              </a:rPr>
              <a:t>He snatches the gospel from unbelieving hearts (Matt. 13:19; Mark 4:15; Luke 8:12 cf. 1 Thess. 3:5); </a:t>
            </a:r>
          </a:p>
          <a:p>
            <a:pPr marL="457200" indent="-457200" algn="just" eaLnBrk="1" fontAlgn="auto" hangingPunct="1">
              <a:spcAft>
                <a:spcPts val="0"/>
              </a:spcAft>
              <a:buFont typeface="Wingdings" panose="05000000000000000000" pitchFamily="2" charset="2"/>
              <a:buChar char="§"/>
              <a:defRPr/>
            </a:pPr>
            <a:r>
              <a:rPr lang="en-US" sz="2200" b="0" i="0" dirty="0">
                <a:latin typeface="Calibri" panose="020F0502020204030204" pitchFamily="34" charset="0"/>
              </a:rPr>
              <a:t>He takes advantage of believers (2 Cor. 2:11); </a:t>
            </a:r>
          </a:p>
          <a:p>
            <a:pPr marL="457200" indent="-457200" algn="just" eaLnBrk="1" fontAlgn="auto" hangingPunct="1">
              <a:spcAft>
                <a:spcPts val="0"/>
              </a:spcAft>
              <a:buFont typeface="Wingdings" panose="05000000000000000000" pitchFamily="2" charset="2"/>
              <a:buChar char="§"/>
              <a:defRPr/>
            </a:pPr>
            <a:r>
              <a:rPr lang="en-US" sz="2200" b="0" i="0" dirty="0">
                <a:latin typeface="Calibri" panose="020F0502020204030204" pitchFamily="34" charset="0"/>
              </a:rPr>
              <a:t>He influences people to lie (Acts 5:3); </a:t>
            </a:r>
          </a:p>
          <a:p>
            <a:pPr marL="457200" indent="-457200" algn="just" eaLnBrk="1" fontAlgn="auto" hangingPunct="1">
              <a:spcAft>
                <a:spcPts val="0"/>
              </a:spcAft>
              <a:buFont typeface="Wingdings" panose="05000000000000000000" pitchFamily="2" charset="2"/>
              <a:buChar char="§"/>
              <a:defRPr/>
            </a:pPr>
            <a:r>
              <a:rPr lang="en-US" sz="2200" b="0" i="0" dirty="0">
                <a:latin typeface="Calibri" panose="020F0502020204030204" pitchFamily="34" charset="0"/>
              </a:rPr>
              <a:t>He holds unbelievers under his power (Acts 26:18; Eph. 2:2; 1 John 5:19); </a:t>
            </a:r>
          </a:p>
          <a:p>
            <a:pPr marL="457200" indent="-457200" algn="just" eaLnBrk="1" fontAlgn="auto" hangingPunct="1">
              <a:spcAft>
                <a:spcPts val="0"/>
              </a:spcAft>
              <a:buFont typeface="Wingdings" panose="05000000000000000000" pitchFamily="2" charset="2"/>
              <a:buChar char="§"/>
              <a:defRPr/>
            </a:pPr>
            <a:r>
              <a:rPr lang="en-US" sz="2200" b="0" i="0" dirty="0">
                <a:latin typeface="Calibri" panose="020F0502020204030204" pitchFamily="34" charset="0"/>
              </a:rPr>
              <a:t>He “buffets” the servants of God (2 Cor. 12:7);</a:t>
            </a:r>
          </a:p>
        </p:txBody>
      </p:sp>
    </p:spTree>
    <p:extLst>
      <p:ext uri="{BB962C8B-B14F-4D97-AF65-F5344CB8AC3E}">
        <p14:creationId xmlns:p14="http://schemas.microsoft.com/office/powerpoint/2010/main" val="21428326"/>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750"/>
                                        <p:tgtEl>
                                          <p:spTgt spid="5">
                                            <p:txEl>
                                              <p:pRg st="1" end="1"/>
                                            </p:txEl>
                                          </p:spTgt>
                                        </p:tgtEl>
                                      </p:cBhvr>
                                    </p:animEffect>
                                  </p:childTnLst>
                                </p:cTn>
                              </p:par>
                            </p:childTnLst>
                          </p:cTn>
                        </p:par>
                        <p:par>
                          <p:cTn id="12" fill="hold">
                            <p:stCondLst>
                              <p:cond delay="3500"/>
                            </p:stCondLst>
                            <p:childTnLst>
                              <p:par>
                                <p:cTn id="13" presetID="10" presetClass="entr" presetSubtype="0" fill="hold" nodeType="afterEffect">
                                  <p:stCondLst>
                                    <p:cond delay="225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750"/>
                                        <p:tgtEl>
                                          <p:spTgt spid="5">
                                            <p:txEl>
                                              <p:pRg st="2" end="2"/>
                                            </p:txEl>
                                          </p:spTgt>
                                        </p:tgtEl>
                                      </p:cBhvr>
                                    </p:animEffect>
                                  </p:childTnLst>
                                </p:cTn>
                              </p:par>
                            </p:childTnLst>
                          </p:cTn>
                        </p:par>
                        <p:par>
                          <p:cTn id="16" fill="hold">
                            <p:stCondLst>
                              <p:cond delay="7500"/>
                            </p:stCondLst>
                            <p:childTnLst>
                              <p:par>
                                <p:cTn id="17" presetID="10" presetClass="entr" presetSubtype="0" fill="hold" nodeType="afterEffect">
                                  <p:stCondLst>
                                    <p:cond delay="225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750"/>
                                        <p:tgtEl>
                                          <p:spTgt spid="5">
                                            <p:txEl>
                                              <p:pRg st="3" end="3"/>
                                            </p:txEl>
                                          </p:spTgt>
                                        </p:tgtEl>
                                      </p:cBhvr>
                                    </p:animEffect>
                                  </p:childTnLst>
                                </p:cTn>
                              </p:par>
                            </p:childTnLst>
                          </p:cTn>
                        </p:par>
                        <p:par>
                          <p:cTn id="20" fill="hold">
                            <p:stCondLst>
                              <p:cond delay="11500"/>
                            </p:stCondLst>
                            <p:childTnLst>
                              <p:par>
                                <p:cTn id="21" presetID="10" presetClass="entr" presetSubtype="0" fill="hold" nodeType="afterEffect">
                                  <p:stCondLst>
                                    <p:cond delay="225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1750"/>
                                        <p:tgtEl>
                                          <p:spTgt spid="5">
                                            <p:txEl>
                                              <p:pRg st="4" end="4"/>
                                            </p:txEl>
                                          </p:spTgt>
                                        </p:tgtEl>
                                      </p:cBhvr>
                                    </p:animEffect>
                                  </p:childTnLst>
                                </p:cTn>
                              </p:par>
                            </p:childTnLst>
                          </p:cTn>
                        </p:par>
                        <p:par>
                          <p:cTn id="24" fill="hold">
                            <p:stCondLst>
                              <p:cond delay="15500"/>
                            </p:stCondLst>
                            <p:childTnLst>
                              <p:par>
                                <p:cTn id="25" presetID="10" presetClass="entr" presetSubtype="0" fill="hold" nodeType="afterEffect">
                                  <p:stCondLst>
                                    <p:cond delay="225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1750"/>
                                        <p:tgtEl>
                                          <p:spTgt spid="5">
                                            <p:txEl>
                                              <p:pRg st="5" end="5"/>
                                            </p:txEl>
                                          </p:spTgt>
                                        </p:tgtEl>
                                      </p:cBhvr>
                                    </p:animEffect>
                                  </p:childTnLst>
                                </p:cTn>
                              </p:par>
                            </p:childTnLst>
                          </p:cTn>
                        </p:par>
                        <p:par>
                          <p:cTn id="28" fill="hold">
                            <p:stCondLst>
                              <p:cond delay="19500"/>
                            </p:stCondLst>
                            <p:childTnLst>
                              <p:par>
                                <p:cTn id="29" presetID="10" presetClass="entr" presetSubtype="0" fill="hold" nodeType="afterEffect">
                                  <p:stCondLst>
                                    <p:cond delay="225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750"/>
                                        <p:tgtEl>
                                          <p:spTgt spid="5">
                                            <p:txEl>
                                              <p:pRg st="6" end="6"/>
                                            </p:txEl>
                                          </p:spTgt>
                                        </p:tgtEl>
                                      </p:cBhvr>
                                    </p:animEffect>
                                  </p:childTnLst>
                                </p:cTn>
                              </p:par>
                            </p:childTnLst>
                          </p:cTn>
                        </p:par>
                        <p:par>
                          <p:cTn id="32" fill="hold">
                            <p:stCondLst>
                              <p:cond delay="23500"/>
                            </p:stCondLst>
                            <p:childTnLst>
                              <p:par>
                                <p:cTn id="33" presetID="10" presetClass="entr" presetSubtype="0" fill="hold" nodeType="afterEffect">
                                  <p:stCondLst>
                                    <p:cond delay="225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1750"/>
                                        <p:tgtEl>
                                          <p:spTgt spid="5">
                                            <p:txEl>
                                              <p:pRg st="7" end="7"/>
                                            </p:txEl>
                                          </p:spTgt>
                                        </p:tgtEl>
                                      </p:cBhvr>
                                    </p:animEffect>
                                  </p:childTnLst>
                                </p:cTn>
                              </p:par>
                            </p:childTnLst>
                          </p:cTn>
                        </p:par>
                        <p:par>
                          <p:cTn id="36" fill="hold">
                            <p:stCondLst>
                              <p:cond delay="27500"/>
                            </p:stCondLst>
                            <p:childTnLst>
                              <p:par>
                                <p:cTn id="37" presetID="10" presetClass="entr" presetSubtype="0" fill="hold" nodeType="afterEffect">
                                  <p:stCondLst>
                                    <p:cond delay="225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1750"/>
                                        <p:tgtEl>
                                          <p:spTgt spid="5">
                                            <p:txEl>
                                              <p:pRg st="8" end="8"/>
                                            </p:txEl>
                                          </p:spTgt>
                                        </p:tgtEl>
                                      </p:cBhvr>
                                    </p:animEffect>
                                  </p:childTnLst>
                                </p:cTn>
                              </p:par>
                            </p:childTnLst>
                          </p:cTn>
                        </p:par>
                        <p:par>
                          <p:cTn id="40" fill="hold">
                            <p:stCondLst>
                              <p:cond delay="31500"/>
                            </p:stCondLst>
                            <p:childTnLst>
                              <p:par>
                                <p:cTn id="41" presetID="10" presetClass="entr" presetSubtype="0" fill="hold" nodeType="afterEffect">
                                  <p:stCondLst>
                                    <p:cond delay="225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fade">
                                      <p:cBhvr>
                                        <p:cTn id="43" dur="175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700" i="0" dirty="0">
                <a:solidFill>
                  <a:schemeClr val="accent2">
                    <a:lumMod val="20000"/>
                    <a:lumOff val="80000"/>
                  </a:schemeClr>
                </a:solidFill>
                <a:latin typeface="+mj-lt"/>
                <a:ea typeface="+mj-ea"/>
                <a:cs typeface="+mj-cs"/>
              </a:rPr>
              <a:t>The Timing of Satan’s Binding</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666750"/>
            <a:ext cx="8636000" cy="2123658"/>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fontAlgn="auto" hangingPunct="1">
              <a:spcAft>
                <a:spcPts val="0"/>
              </a:spcAft>
              <a:buFontTx/>
              <a:buNone/>
              <a:defRPr/>
            </a:pPr>
            <a:r>
              <a:rPr lang="en-US" sz="2200" b="0" i="0" dirty="0">
                <a:latin typeface="Calibri" panose="020F0502020204030204" pitchFamily="34" charset="0"/>
              </a:rPr>
              <a:t>Activities of Satan:</a:t>
            </a:r>
          </a:p>
          <a:p>
            <a:pPr marL="457200" indent="-457200" algn="just">
              <a:buFont typeface="Wingdings" panose="05000000000000000000" pitchFamily="2" charset="2"/>
              <a:buChar char="§"/>
              <a:defRPr/>
            </a:pPr>
            <a:r>
              <a:rPr lang="en-US" sz="2200" b="0" i="0" dirty="0">
                <a:latin typeface="Calibri" panose="020F0502020204030204" pitchFamily="34" charset="0"/>
              </a:rPr>
              <a:t>He thwarts progress of ministry (1 Thess. 2:18); </a:t>
            </a:r>
          </a:p>
          <a:p>
            <a:pPr marL="457200" indent="-457200" algn="just">
              <a:buFont typeface="Wingdings" panose="05000000000000000000" pitchFamily="2" charset="2"/>
              <a:buChar char="§"/>
              <a:defRPr/>
            </a:pPr>
            <a:r>
              <a:rPr lang="en-US" sz="2200" b="0" i="0" dirty="0">
                <a:latin typeface="Calibri" panose="020F0502020204030204" pitchFamily="34" charset="0"/>
              </a:rPr>
              <a:t>He seeks to destroy the faith of believers (Luke 22:31); </a:t>
            </a:r>
          </a:p>
          <a:p>
            <a:pPr marL="457200" indent="-457200" algn="just">
              <a:buFont typeface="Wingdings" panose="05000000000000000000" pitchFamily="2" charset="2"/>
              <a:buChar char="§"/>
              <a:defRPr/>
            </a:pPr>
            <a:r>
              <a:rPr lang="en-US" sz="2200" b="0" i="0" dirty="0">
                <a:latin typeface="Calibri" panose="020F0502020204030204" pitchFamily="34" charset="0"/>
              </a:rPr>
              <a:t>He wages war against the church (Eph. 6:11-17); </a:t>
            </a:r>
          </a:p>
          <a:p>
            <a:pPr marL="457200" indent="-457200" algn="just">
              <a:buFont typeface="Wingdings" panose="05000000000000000000" pitchFamily="2" charset="2"/>
              <a:buChar char="§"/>
              <a:defRPr/>
            </a:pPr>
            <a:r>
              <a:rPr lang="en-US" sz="2200" b="0" i="0" dirty="0">
                <a:latin typeface="Calibri" panose="020F0502020204030204" pitchFamily="34" charset="0"/>
              </a:rPr>
              <a:t>He traps and deceives people, holding them captive to do his will (2 Tim 2:26).</a:t>
            </a:r>
          </a:p>
        </p:txBody>
      </p:sp>
    </p:spTree>
    <p:extLst>
      <p:ext uri="{BB962C8B-B14F-4D97-AF65-F5344CB8AC3E}">
        <p14:creationId xmlns:p14="http://schemas.microsoft.com/office/powerpoint/2010/main" val="3283635663"/>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750"/>
                                        <p:tgtEl>
                                          <p:spTgt spid="5">
                                            <p:txEl>
                                              <p:pRg st="1" end="1"/>
                                            </p:txEl>
                                          </p:spTgt>
                                        </p:tgtEl>
                                      </p:cBhvr>
                                    </p:animEffect>
                                  </p:childTnLst>
                                </p:cTn>
                              </p:par>
                            </p:childTnLst>
                          </p:cTn>
                        </p:par>
                        <p:par>
                          <p:cTn id="8" fill="hold">
                            <p:stCondLst>
                              <p:cond delay="1750"/>
                            </p:stCondLst>
                            <p:childTnLst>
                              <p:par>
                                <p:cTn id="9" presetID="10" presetClass="entr" presetSubtype="0" fill="hold" nodeType="afterEffect">
                                  <p:stCondLst>
                                    <p:cond delay="225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750"/>
                                        <p:tgtEl>
                                          <p:spTgt spid="5">
                                            <p:txEl>
                                              <p:pRg st="2" end="2"/>
                                            </p:txEl>
                                          </p:spTgt>
                                        </p:tgtEl>
                                      </p:cBhvr>
                                    </p:animEffect>
                                  </p:childTnLst>
                                </p:cTn>
                              </p:par>
                            </p:childTnLst>
                          </p:cTn>
                        </p:par>
                        <p:par>
                          <p:cTn id="12" fill="hold">
                            <p:stCondLst>
                              <p:cond delay="5750"/>
                            </p:stCondLst>
                            <p:childTnLst>
                              <p:par>
                                <p:cTn id="13" presetID="10" presetClass="entr" presetSubtype="0" fill="hold" nodeType="afterEffect">
                                  <p:stCondLst>
                                    <p:cond delay="225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1750"/>
                                        <p:tgtEl>
                                          <p:spTgt spid="5">
                                            <p:txEl>
                                              <p:pRg st="3" end="3"/>
                                            </p:txEl>
                                          </p:spTgt>
                                        </p:tgtEl>
                                      </p:cBhvr>
                                    </p:animEffect>
                                  </p:childTnLst>
                                </p:cTn>
                              </p:par>
                            </p:childTnLst>
                          </p:cTn>
                        </p:par>
                        <p:par>
                          <p:cTn id="16" fill="hold">
                            <p:stCondLst>
                              <p:cond delay="9750"/>
                            </p:stCondLst>
                            <p:childTnLst>
                              <p:par>
                                <p:cTn id="17" presetID="10" presetClass="entr" presetSubtype="0" fill="hold" nodeType="afterEffect">
                                  <p:stCondLst>
                                    <p:cond delay="225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75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700" i="0" dirty="0">
                <a:solidFill>
                  <a:schemeClr val="accent2">
                    <a:lumMod val="20000"/>
                    <a:lumOff val="80000"/>
                  </a:schemeClr>
                </a:solidFill>
                <a:latin typeface="+mj-lt"/>
                <a:ea typeface="+mj-ea"/>
                <a:cs typeface="+mj-cs"/>
              </a:rPr>
              <a:t>The Nature of the First Resurrection</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742950"/>
            <a:ext cx="8636000" cy="3416320"/>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indent="0" algn="just" eaLnBrk="1" hangingPunct="1">
              <a:buFontTx/>
              <a:buNone/>
              <a:defRPr/>
            </a:pPr>
            <a:r>
              <a:rPr lang="en-US" altLang="en-US" sz="2400" b="0" i="0" dirty="0">
                <a:latin typeface="Calibri" pitchFamily="34" charset="0"/>
              </a:rPr>
              <a:t>According to Futuristic Premillennialism, those individuals who “came to life and reigned with Christ for a thousand years” were part of “the first resurrection” of verse 5.  </a:t>
            </a:r>
          </a:p>
          <a:p>
            <a:pPr marL="342900" indent="-342900" algn="just" eaLnBrk="1" hangingPunct="1">
              <a:buFont typeface="Wingdings" panose="05000000000000000000" pitchFamily="2" charset="2"/>
              <a:buChar char="§"/>
              <a:defRPr/>
            </a:pPr>
            <a:r>
              <a:rPr lang="en-US" altLang="en-US" sz="2400" b="0" i="0" dirty="0">
                <a:latin typeface="Calibri" pitchFamily="34" charset="0"/>
              </a:rPr>
              <a:t>This is the first of two physical resurrections in Revelation 20, resurrections which are separated by one thousand years.</a:t>
            </a:r>
          </a:p>
          <a:p>
            <a:pPr marL="342900" indent="-342900" algn="just" eaLnBrk="1" hangingPunct="1">
              <a:buFont typeface="Wingdings" panose="05000000000000000000" pitchFamily="2" charset="2"/>
              <a:buChar char="§"/>
              <a:defRPr/>
            </a:pPr>
            <a:r>
              <a:rPr lang="en-US" altLang="en-US" sz="2400" b="0" i="0" dirty="0">
                <a:latin typeface="Calibri" pitchFamily="34" charset="0"/>
              </a:rPr>
              <a:t>The first is a resurrection of the </a:t>
            </a:r>
            <a:r>
              <a:rPr lang="en-US" altLang="en-US" sz="2400" i="0" u="sng" dirty="0">
                <a:latin typeface="Calibri" pitchFamily="34" charset="0"/>
              </a:rPr>
              <a:t>righteous</a:t>
            </a:r>
            <a:r>
              <a:rPr lang="en-US" altLang="en-US" sz="2400" b="0" i="0" dirty="0">
                <a:latin typeface="Calibri" pitchFamily="34" charset="0"/>
              </a:rPr>
              <a:t> – the faithful believers who are martyred during the tribulation (vs. 4) – and the second is a resurrection of the </a:t>
            </a:r>
            <a:r>
              <a:rPr lang="en-US" altLang="en-US" sz="2400" i="0" u="sng" dirty="0">
                <a:latin typeface="Calibri" pitchFamily="34" charset="0"/>
              </a:rPr>
              <a:t>wicked</a:t>
            </a:r>
            <a:r>
              <a:rPr lang="en-US" altLang="en-US" sz="2400" b="0" i="0" dirty="0">
                <a:latin typeface="Calibri" pitchFamily="34" charset="0"/>
              </a:rPr>
              <a:t> who will stand before the throne of final judgment after the millennial kingdom (vv. 11-15)</a:t>
            </a:r>
          </a:p>
        </p:txBody>
      </p:sp>
    </p:spTree>
    <p:extLst>
      <p:ext uri="{BB962C8B-B14F-4D97-AF65-F5344CB8AC3E}">
        <p14:creationId xmlns:p14="http://schemas.microsoft.com/office/powerpoint/2010/main" val="176939151"/>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7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700" i="0" dirty="0">
                <a:solidFill>
                  <a:schemeClr val="accent2">
                    <a:lumMod val="20000"/>
                    <a:lumOff val="80000"/>
                  </a:schemeClr>
                </a:solidFill>
                <a:latin typeface="+mj-lt"/>
                <a:ea typeface="+mj-ea"/>
                <a:cs typeface="+mj-cs"/>
              </a:rPr>
              <a:t>The Nature of the First Resurrection</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742950"/>
            <a:ext cx="8636000" cy="3139321"/>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buFontTx/>
              <a:buNone/>
            </a:pPr>
            <a:r>
              <a:rPr lang="en-US" altLang="en-US" sz="2200" i="0" dirty="0">
                <a:latin typeface="Calibri" panose="020F0502020204030204" pitchFamily="34" charset="0"/>
              </a:rPr>
              <a:t>Is the “first resurrection” regeneration or conversion?</a:t>
            </a:r>
          </a:p>
          <a:p>
            <a:pPr marL="457200" indent="-457200" algn="just" eaLnBrk="1" hangingPunct="1">
              <a:buFontTx/>
              <a:buAutoNum type="arabicPeriod"/>
            </a:pPr>
            <a:r>
              <a:rPr lang="en-US" altLang="en-US" sz="2200" b="0" i="0" dirty="0">
                <a:latin typeface="Calibri" panose="020F0502020204030204" pitchFamily="34" charset="0"/>
              </a:rPr>
              <a:t>The word translated “resurrection” is used 41 other times in the N.T. and is never used to refer to regeneration. </a:t>
            </a:r>
          </a:p>
          <a:p>
            <a:pPr marL="457200" indent="-457200" algn="just" eaLnBrk="1" hangingPunct="1">
              <a:buFontTx/>
              <a:buAutoNum type="arabicPeriod"/>
            </a:pPr>
            <a:r>
              <a:rPr lang="en-US" altLang="en-US" sz="2200" b="0" i="0" dirty="0">
                <a:latin typeface="Calibri" panose="020F0502020204030204" pitchFamily="34" charset="0"/>
              </a:rPr>
              <a:t>The coming to life of “the rest of the dead” at the beginning of vs. 5.</a:t>
            </a:r>
          </a:p>
          <a:p>
            <a:pPr marL="457200" indent="-457200" algn="just" eaLnBrk="1" hangingPunct="1">
              <a:buFontTx/>
              <a:buAutoNum type="arabicPeriod"/>
            </a:pPr>
            <a:r>
              <a:rPr lang="en-US" altLang="en-US" sz="2200" b="0" i="0" dirty="0">
                <a:latin typeface="Calibri" panose="020F0502020204030204" pitchFamily="34" charset="0"/>
              </a:rPr>
              <a:t>The entire group of individuals who are raised in the first resurrection are resurrected together at the beginning of the millennium and then reign together with Christ for the entire one thousand years.</a:t>
            </a:r>
          </a:p>
          <a:p>
            <a:pPr marL="457200" indent="-457200" algn="just" eaLnBrk="1" hangingPunct="1">
              <a:buFontTx/>
              <a:buAutoNum type="arabicPeriod"/>
            </a:pPr>
            <a:r>
              <a:rPr lang="en-US" altLang="en-US" sz="2200" b="0" i="0" dirty="0">
                <a:latin typeface="Calibri" panose="020F0502020204030204" pitchFamily="34" charset="0"/>
              </a:rPr>
              <a:t>The individuals described in vs. 4 are not regenerated by the Holy Spirit until </a:t>
            </a:r>
            <a:r>
              <a:rPr lang="en-US" altLang="en-US" sz="2200" b="0" i="0" u="sng" dirty="0">
                <a:latin typeface="Calibri" panose="020F0502020204030204" pitchFamily="34" charset="0"/>
              </a:rPr>
              <a:t>after</a:t>
            </a:r>
            <a:r>
              <a:rPr lang="en-US" altLang="en-US" sz="2200" b="0" i="0" dirty="0">
                <a:latin typeface="Calibri" panose="020F0502020204030204" pitchFamily="34" charset="0"/>
              </a:rPr>
              <a:t> they are martyred.</a:t>
            </a:r>
          </a:p>
        </p:txBody>
      </p:sp>
    </p:spTree>
    <p:extLst>
      <p:ext uri="{BB962C8B-B14F-4D97-AF65-F5344CB8AC3E}">
        <p14:creationId xmlns:p14="http://schemas.microsoft.com/office/powerpoint/2010/main" val="2353932521"/>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7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75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75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75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20666902-A66A-45F4-B9E0-B00A7B85D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7650"/>
            <a:ext cx="9143999" cy="5943600"/>
          </a:xfrm>
          <a:prstGeom prst="rect">
            <a:avLst/>
          </a:prstGeom>
        </p:spPr>
      </p:pic>
    </p:spTree>
    <p:extLst>
      <p:ext uri="{BB962C8B-B14F-4D97-AF65-F5344CB8AC3E}">
        <p14:creationId xmlns:p14="http://schemas.microsoft.com/office/powerpoint/2010/main" val="3269634081"/>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700" i="0" dirty="0">
                <a:solidFill>
                  <a:schemeClr val="accent2">
                    <a:lumMod val="20000"/>
                    <a:lumOff val="80000"/>
                  </a:schemeClr>
                </a:solidFill>
                <a:latin typeface="+mj-lt"/>
                <a:ea typeface="+mj-ea"/>
                <a:cs typeface="+mj-cs"/>
              </a:rPr>
              <a:t>The Nature of the First Resurrection</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742950"/>
            <a:ext cx="8636000" cy="4154984"/>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buFontTx/>
              <a:buNone/>
            </a:pPr>
            <a:r>
              <a:rPr lang="en-US" altLang="en-US" sz="2400" b="0" i="0" dirty="0">
                <a:latin typeface="Calibri" panose="020F0502020204030204" pitchFamily="34" charset="0"/>
              </a:rPr>
              <a:t>Futuristic Premillennial View:</a:t>
            </a:r>
          </a:p>
          <a:p>
            <a:pPr marL="457200" indent="-457200" algn="just" eaLnBrk="1" hangingPunct="1">
              <a:buFont typeface="+mj-lt"/>
              <a:buAutoNum type="arabicPeriod"/>
            </a:pPr>
            <a:r>
              <a:rPr lang="en-US" altLang="en-US" sz="2400" b="0" i="0" dirty="0">
                <a:latin typeface="Calibri" panose="020F0502020204030204" pitchFamily="34" charset="0"/>
              </a:rPr>
              <a:t>It is </a:t>
            </a:r>
            <a:r>
              <a:rPr lang="en-US" altLang="en-US" sz="2400" i="0" u="sng" dirty="0">
                <a:latin typeface="Calibri" panose="020F0502020204030204" pitchFamily="34" charset="0"/>
              </a:rPr>
              <a:t>consistent</a:t>
            </a:r>
            <a:r>
              <a:rPr lang="en-US" altLang="en-US" sz="2400" b="0" i="0" dirty="0">
                <a:latin typeface="Calibri" panose="020F0502020204030204" pitchFamily="34" charset="0"/>
              </a:rPr>
              <a:t> with the use of the word resurrection, which refers to physical resurrection 41 out of 42 times in the N.T.</a:t>
            </a:r>
          </a:p>
          <a:p>
            <a:pPr marL="457200" indent="-457200" algn="just" eaLnBrk="1" hangingPunct="1">
              <a:buFont typeface="+mj-lt"/>
              <a:buAutoNum type="arabicPeriod"/>
            </a:pPr>
            <a:r>
              <a:rPr lang="en-US" altLang="en-US" sz="2400" b="0" i="0" dirty="0">
                <a:latin typeface="Calibri" panose="020F0502020204030204" pitchFamily="34" charset="0"/>
              </a:rPr>
              <a:t>The word translated “they came to life” refers to the same kind of resurrection in vs. 5 as it does in vs. 4 – a </a:t>
            </a:r>
            <a:r>
              <a:rPr lang="en-US" altLang="en-US" sz="2400" i="0" u="sng" dirty="0">
                <a:latin typeface="Calibri" panose="020F0502020204030204" pitchFamily="34" charset="0"/>
              </a:rPr>
              <a:t>physical</a:t>
            </a:r>
            <a:r>
              <a:rPr lang="en-US" altLang="en-US" sz="2400" b="0" i="0" dirty="0">
                <a:latin typeface="Calibri" panose="020F0502020204030204" pitchFamily="34" charset="0"/>
              </a:rPr>
              <a:t> resurrection.</a:t>
            </a:r>
          </a:p>
          <a:p>
            <a:pPr marL="457200" indent="-457200" algn="just" eaLnBrk="1" hangingPunct="1">
              <a:buFont typeface="+mj-lt"/>
              <a:buAutoNum type="arabicPeriod"/>
            </a:pPr>
            <a:r>
              <a:rPr lang="en-US" altLang="en-US" sz="2400" b="0" i="0" dirty="0">
                <a:latin typeface="Calibri" panose="020F0502020204030204" pitchFamily="34" charset="0"/>
              </a:rPr>
              <a:t>It makes perfect sense of the terminology “first resurrection,” which obviously implies a </a:t>
            </a:r>
            <a:r>
              <a:rPr lang="en-US" altLang="en-US" sz="2400" i="0" u="sng" dirty="0">
                <a:latin typeface="Calibri" panose="020F0502020204030204" pitchFamily="34" charset="0"/>
              </a:rPr>
              <a:t>second</a:t>
            </a:r>
            <a:r>
              <a:rPr lang="en-US" altLang="en-US" sz="2400" b="0" i="0" dirty="0">
                <a:latin typeface="Calibri" panose="020F0502020204030204" pitchFamily="34" charset="0"/>
              </a:rPr>
              <a:t> resurrection, the resurrection of the wicked one thousand years later.</a:t>
            </a:r>
          </a:p>
          <a:p>
            <a:pPr marL="457200" indent="-457200" algn="just" eaLnBrk="1" hangingPunct="1">
              <a:buFont typeface="+mj-lt"/>
              <a:buAutoNum type="arabicPeriod"/>
            </a:pPr>
            <a:r>
              <a:rPr lang="en-US" altLang="en-US" sz="2400" b="0" i="0" dirty="0">
                <a:latin typeface="Calibri" panose="020F0502020204030204" pitchFamily="34" charset="0"/>
              </a:rPr>
              <a:t>It fits the context in which John sees those who were killed in the </a:t>
            </a:r>
            <a:r>
              <a:rPr lang="en-US" altLang="en-US" sz="2400" i="0" u="sng" dirty="0">
                <a:latin typeface="Calibri" panose="020F0502020204030204" pitchFamily="34" charset="0"/>
              </a:rPr>
              <a:t>physical</a:t>
            </a:r>
            <a:r>
              <a:rPr lang="en-US" altLang="en-US" sz="2400" b="0" i="0" dirty="0">
                <a:latin typeface="Calibri" panose="020F0502020204030204" pitchFamily="34" charset="0"/>
              </a:rPr>
              <a:t> realm coming back to life in the physical realm.</a:t>
            </a:r>
          </a:p>
        </p:txBody>
      </p:sp>
    </p:spTree>
    <p:extLst>
      <p:ext uri="{BB962C8B-B14F-4D97-AF65-F5344CB8AC3E}">
        <p14:creationId xmlns:p14="http://schemas.microsoft.com/office/powerpoint/2010/main" val="2505364386"/>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7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75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75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75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700" i="0" dirty="0">
                <a:solidFill>
                  <a:schemeClr val="accent2">
                    <a:lumMod val="20000"/>
                    <a:lumOff val="80000"/>
                  </a:schemeClr>
                </a:solidFill>
                <a:latin typeface="+mj-lt"/>
                <a:ea typeface="+mj-ea"/>
                <a:cs typeface="+mj-cs"/>
              </a:rPr>
              <a:t>The Nature of the First Resurrection</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742950"/>
            <a:ext cx="8636000" cy="4093428"/>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buFontTx/>
              <a:buNone/>
            </a:pPr>
            <a:r>
              <a:rPr lang="en-US" altLang="en-US" sz="2000" b="0" i="0" dirty="0">
                <a:latin typeface="Calibri" panose="020F0502020204030204" pitchFamily="34" charset="0"/>
              </a:rPr>
              <a:t>The most common argument against the Futuristic Premillennial view of two physical resurrections in Rev. 20 is that elsewhere the Bible teaches a single, general resurrection where the righteous and the wicked are raised at the same time.</a:t>
            </a:r>
          </a:p>
          <a:p>
            <a:pPr marL="457200" indent="-457200" algn="just" eaLnBrk="1" hangingPunct="1">
              <a:buFont typeface="+mj-lt"/>
              <a:buAutoNum type="arabicPeriod"/>
            </a:pPr>
            <a:r>
              <a:rPr lang="en-US" altLang="en-US" sz="2000" b="0" i="0" dirty="0">
                <a:latin typeface="Calibri" panose="020F0502020204030204" pitchFamily="34" charset="0"/>
              </a:rPr>
              <a:t>Passages in question (Daniel 12:2; John 5:28-29; and Acts 24:15) do not actually preclude the possibility of two distinct resurrections separated by a period of time.</a:t>
            </a:r>
          </a:p>
          <a:p>
            <a:pPr marL="457200" indent="-457200" algn="just" eaLnBrk="1" hangingPunct="1">
              <a:buFont typeface="+mj-lt"/>
              <a:buAutoNum type="arabicPeriod"/>
            </a:pPr>
            <a:r>
              <a:rPr lang="en-US" altLang="en-US" sz="2000" b="0" i="0" dirty="0">
                <a:latin typeface="Calibri" panose="020F0502020204030204" pitchFamily="34" charset="0"/>
              </a:rPr>
              <a:t>All three passages speak of a resurrection of the righteous and a resurrection of the wicked – and always in that order, the same as Rev. 20 - and they neither state nor require that the two resurrections happen at the same time.</a:t>
            </a:r>
          </a:p>
          <a:p>
            <a:pPr marL="457200" indent="-457200" algn="just" eaLnBrk="1" hangingPunct="1">
              <a:buFont typeface="+mj-lt"/>
              <a:buAutoNum type="arabicPeriod"/>
            </a:pPr>
            <a:r>
              <a:rPr lang="en-US" altLang="en-US" sz="2000" b="0" i="0" dirty="0">
                <a:latin typeface="Calibri" panose="020F0502020204030204" pitchFamily="34" charset="0"/>
              </a:rPr>
              <a:t>Finally, remember that later revelation will sometimes clarify earlier revelation (progressive revelation).</a:t>
            </a:r>
          </a:p>
        </p:txBody>
      </p:sp>
    </p:spTree>
    <p:extLst>
      <p:ext uri="{BB962C8B-B14F-4D97-AF65-F5344CB8AC3E}">
        <p14:creationId xmlns:p14="http://schemas.microsoft.com/office/powerpoint/2010/main" val="3449391999"/>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7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75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FC539A51-A24A-4277-AC0D-24770509F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650"/>
            <a:ext cx="9144000" cy="5867400"/>
          </a:xfrm>
          <a:prstGeom prst="rect">
            <a:avLst/>
          </a:prstGeom>
        </p:spPr>
      </p:pic>
      <p:sp>
        <p:nvSpPr>
          <p:cNvPr id="4" name="TextBox 3">
            <a:extLst>
              <a:ext uri="{FF2B5EF4-FFF2-40B4-BE49-F238E27FC236}">
                <a16:creationId xmlns:a16="http://schemas.microsoft.com/office/drawing/2014/main" id="{7BB875C2-CEE9-4CC1-B9A7-5E2AB40EB6F2}"/>
              </a:ext>
            </a:extLst>
          </p:cNvPr>
          <p:cNvSpPr txBox="1"/>
          <p:nvPr/>
        </p:nvSpPr>
        <p:spPr>
          <a:xfrm>
            <a:off x="1066800" y="2266950"/>
            <a:ext cx="2209800" cy="276999"/>
          </a:xfrm>
          <a:prstGeom prst="rect">
            <a:avLst/>
          </a:prstGeom>
          <a:noFill/>
        </p:spPr>
        <p:txBody>
          <a:bodyPr wrap="square" rtlCol="0">
            <a:spAutoFit/>
          </a:bodyPr>
          <a:lstStyle/>
          <a:p>
            <a:pPr algn="ctr"/>
            <a:r>
              <a:rPr lang="en-US" sz="1200" b="0" i="0" dirty="0">
                <a:latin typeface="Calibri" panose="020F0502020204030204" pitchFamily="34" charset="0"/>
                <a:cs typeface="Calibri" panose="020F0502020204030204" pitchFamily="34" charset="0"/>
              </a:rPr>
              <a:t>173,880 days</a:t>
            </a:r>
          </a:p>
        </p:txBody>
      </p:sp>
    </p:spTree>
    <p:extLst>
      <p:ext uri="{BB962C8B-B14F-4D97-AF65-F5344CB8AC3E}">
        <p14:creationId xmlns:p14="http://schemas.microsoft.com/office/powerpoint/2010/main" val="1519565353"/>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700" i="0" dirty="0">
                <a:solidFill>
                  <a:schemeClr val="accent2">
                    <a:lumMod val="20000"/>
                    <a:lumOff val="80000"/>
                  </a:schemeClr>
                </a:solidFill>
                <a:latin typeface="+mj-lt"/>
                <a:ea typeface="+mj-ea"/>
                <a:cs typeface="+mj-cs"/>
              </a:rPr>
              <a:t>The Two Comings of Messiah</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228600" y="742950"/>
            <a:ext cx="4826000" cy="4247317"/>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ctr">
              <a:buFontTx/>
              <a:buNone/>
            </a:pPr>
            <a:r>
              <a:rPr lang="en-US" altLang="en-US" sz="1800" b="0" dirty="0">
                <a:latin typeface="Calibri" panose="020F0502020204030204" pitchFamily="34" charset="0"/>
              </a:rPr>
              <a:t>Luke 4:17-21</a:t>
            </a:r>
          </a:p>
          <a:p>
            <a:pPr algn="just">
              <a:buFontTx/>
              <a:buNone/>
            </a:pPr>
            <a:r>
              <a:rPr lang="en-US" altLang="en-US" sz="1800" b="0" dirty="0">
                <a:latin typeface="Calibri" panose="020F0502020204030204" pitchFamily="34" charset="0"/>
              </a:rPr>
              <a:t>17 And the book of the prophet Isaiah was handed to Him. And He opened the book and found the place where it was written, 18 "THE SPIRIT OF THE LORD IS UPON ME, BECAUSE HE ANOINTED ME TO PREACH THE GOSPEL TO THE POOR. HE HAS SENT ME TO PROCLAIM RELEASE TO THE CAPTIVES, AND RECOVERY OF SIGHT TO THE BLIND, TO SET FREE THOSE WHO ARE OPPRESSED, 19 TO PROCLAIM THE FAVORABLE YEAR OF THE LORD." 20 And He closed the book, gave it back to the attendant and sat down; and the eyes of all in the synagogue were fixed on Him. 21 And He began to say to them, "Today this Scripture has been fulfilled in your hearing." </a:t>
            </a:r>
          </a:p>
        </p:txBody>
      </p:sp>
      <p:sp>
        <p:nvSpPr>
          <p:cNvPr id="4" name="TextBox 3">
            <a:extLst>
              <a:ext uri="{FF2B5EF4-FFF2-40B4-BE49-F238E27FC236}">
                <a16:creationId xmlns:a16="http://schemas.microsoft.com/office/drawing/2014/main" id="{1E88CE1C-B945-4C30-9E9C-3882439758EC}"/>
              </a:ext>
            </a:extLst>
          </p:cNvPr>
          <p:cNvSpPr txBox="1">
            <a:spLocks noChangeArrowheads="1"/>
          </p:cNvSpPr>
          <p:nvPr/>
        </p:nvSpPr>
        <p:spPr bwMode="auto">
          <a:xfrm>
            <a:off x="5054600" y="742950"/>
            <a:ext cx="4038600" cy="2585323"/>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ctr">
              <a:buFontTx/>
              <a:buNone/>
            </a:pPr>
            <a:r>
              <a:rPr lang="en-US" altLang="en-US" sz="1800" b="0" dirty="0">
                <a:latin typeface="Calibri" panose="020F0502020204030204" pitchFamily="34" charset="0"/>
              </a:rPr>
              <a:t>Isaiah 61:1-2</a:t>
            </a:r>
          </a:p>
          <a:p>
            <a:pPr algn="just">
              <a:buFontTx/>
              <a:buNone/>
            </a:pPr>
            <a:r>
              <a:rPr lang="en-US" altLang="en-US" sz="1800" b="0" dirty="0">
                <a:latin typeface="Calibri" panose="020F0502020204030204" pitchFamily="34" charset="0"/>
              </a:rPr>
              <a:t>1 The Spirit of the Lord God is upon me, Because the Lord has anointed me To bring good news to the afflicted; He has sent me to bind up the brokenhearted, To proclaim liberty to captives And freedom to prisoners; 2 To proclaim the favorable year of the Lord </a:t>
            </a:r>
            <a:r>
              <a:rPr lang="en-US" altLang="en-US" sz="1800" b="0" u="sng" dirty="0">
                <a:latin typeface="Calibri" panose="020F0502020204030204" pitchFamily="34" charset="0"/>
              </a:rPr>
              <a:t>And the day of vengeance of our God</a:t>
            </a:r>
            <a:r>
              <a:rPr lang="en-US" altLang="en-US" sz="1800" b="0" dirty="0">
                <a:latin typeface="Calibri" panose="020F0502020204030204" pitchFamily="34" charset="0"/>
              </a:rPr>
              <a:t>…</a:t>
            </a:r>
          </a:p>
        </p:txBody>
      </p:sp>
    </p:spTree>
    <p:extLst>
      <p:ext uri="{BB962C8B-B14F-4D97-AF65-F5344CB8AC3E}">
        <p14:creationId xmlns:p14="http://schemas.microsoft.com/office/powerpoint/2010/main" val="4217856645"/>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175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750"/>
                                        <p:tgtEl>
                                          <p:spTgt spid="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700" i="0" dirty="0">
                <a:solidFill>
                  <a:schemeClr val="accent2">
                    <a:lumMod val="20000"/>
                    <a:lumOff val="80000"/>
                  </a:schemeClr>
                </a:solidFill>
                <a:latin typeface="+mj-lt"/>
                <a:ea typeface="+mj-ea"/>
                <a:cs typeface="+mj-cs"/>
              </a:rPr>
              <a:t>Two Comings – Two Resurrections</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742950"/>
            <a:ext cx="8636000" cy="3724096"/>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342900" indent="-342900" algn="just">
              <a:buFont typeface="Wingdings" panose="05000000000000000000" pitchFamily="2" charset="2"/>
              <a:buChar char="§"/>
            </a:pPr>
            <a:r>
              <a:rPr lang="en-US" altLang="en-US" sz="2400" b="0" i="0" dirty="0">
                <a:latin typeface="Calibri" panose="020F0502020204030204" pitchFamily="34" charset="0"/>
              </a:rPr>
              <a:t>There was no clear evidence in the O.T. alone that there would be two separate comings of Messiah separated by a significant period of time.</a:t>
            </a:r>
          </a:p>
          <a:p>
            <a:pPr marL="342900" indent="-342900" algn="just">
              <a:buFont typeface="Wingdings" panose="05000000000000000000" pitchFamily="2" charset="2"/>
              <a:buChar char="§"/>
            </a:pPr>
            <a:endParaRPr lang="en-US" altLang="en-US" sz="2400" b="0" i="0" dirty="0">
              <a:latin typeface="Calibri" panose="020F0502020204030204" pitchFamily="34" charset="0"/>
            </a:endParaRPr>
          </a:p>
          <a:p>
            <a:pPr marL="342900" indent="-342900" algn="just">
              <a:buFont typeface="Wingdings" panose="05000000000000000000" pitchFamily="2" charset="2"/>
              <a:buChar char="§"/>
            </a:pPr>
            <a:r>
              <a:rPr lang="en-US" altLang="en-US" sz="2400" b="0" i="0" dirty="0">
                <a:latin typeface="Calibri" panose="020F0502020204030204" pitchFamily="34" charset="0"/>
              </a:rPr>
              <a:t>In the same way here, when it comes to the future resurrection, what the earlier writers of Scripture seemed to depict as a single resurrection we now see as involving two resurrections.  A resurrection of the righteous and then a resurrection of the wicked one thousand years later.</a:t>
            </a:r>
          </a:p>
          <a:p>
            <a:pPr algn="just"/>
            <a:endParaRPr lang="en-US" altLang="en-US" sz="2000" b="0" i="0" dirty="0">
              <a:latin typeface="Calibri" panose="020F0502020204030204" pitchFamily="34" charset="0"/>
            </a:endParaRPr>
          </a:p>
        </p:txBody>
      </p:sp>
    </p:spTree>
    <p:extLst>
      <p:ext uri="{BB962C8B-B14F-4D97-AF65-F5344CB8AC3E}">
        <p14:creationId xmlns:p14="http://schemas.microsoft.com/office/powerpoint/2010/main" val="1398013219"/>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4185356-F473-4163-A17C-84BC2C14A278}"/>
              </a:ext>
            </a:extLst>
          </p:cNvPr>
          <p:cNvSpPr>
            <a:spLocks noGrp="1" noChangeArrowheads="1"/>
          </p:cNvSpPr>
          <p:nvPr>
            <p:ph type="title"/>
          </p:nvPr>
        </p:nvSpPr>
        <p:spPr>
          <a:xfrm>
            <a:off x="324852" y="3818821"/>
            <a:ext cx="5875644" cy="948441"/>
          </a:xfrm>
        </p:spPr>
        <p:txBody>
          <a:bodyPr vert="horz" lIns="91440" tIns="45720" rIns="91440" bIns="45720" rtlCol="0" anchor="ctr">
            <a:normAutofit/>
          </a:bodyPr>
          <a:lstStyle/>
          <a:p>
            <a:pPr algn="l" eaLnBrk="1" hangingPunct="1">
              <a:lnSpc>
                <a:spcPct val="90000"/>
              </a:lnSpc>
            </a:pPr>
            <a:r>
              <a:rPr lang="en-US" altLang="en-US" sz="2900" kern="1200" dirty="0">
                <a:solidFill>
                  <a:schemeClr val="tx1"/>
                </a:solidFill>
              </a:rPr>
              <a:t>What About Revelation 20?</a:t>
            </a:r>
            <a:endParaRPr lang="en-US" altLang="en-US" sz="2000" i="1" kern="1200" dirty="0">
              <a:solidFill>
                <a:schemeClr val="tx1"/>
              </a:solidFill>
            </a:endParaRPr>
          </a:p>
        </p:txBody>
      </p:sp>
      <p:sp>
        <p:nvSpPr>
          <p:cNvPr id="5" name="TextBox 4">
            <a:extLst>
              <a:ext uri="{FF2B5EF4-FFF2-40B4-BE49-F238E27FC236}">
                <a16:creationId xmlns:a16="http://schemas.microsoft.com/office/drawing/2014/main" id="{2A15F6D3-56F6-4FB7-BE8C-FA1D4D651CED}"/>
              </a:ext>
            </a:extLst>
          </p:cNvPr>
          <p:cNvSpPr txBox="1"/>
          <p:nvPr/>
        </p:nvSpPr>
        <p:spPr>
          <a:xfrm>
            <a:off x="6400800" y="4095750"/>
            <a:ext cx="2653284" cy="338554"/>
          </a:xfrm>
          <a:prstGeom prst="rect">
            <a:avLst/>
          </a:prstGeom>
          <a:noFill/>
        </p:spPr>
        <p:txBody>
          <a:bodyPr wrap="square" rtlCol="0">
            <a:spAutoFit/>
          </a:bodyPr>
          <a:lstStyle/>
          <a:p>
            <a:pPr algn="r"/>
            <a:r>
              <a:rPr lang="en-US" sz="1600" b="0" i="0" dirty="0">
                <a:latin typeface="Abadi" panose="020B0604020104020204" pitchFamily="34" charset="0"/>
              </a:rPr>
              <a:t>December 5, 2021</a:t>
            </a:r>
          </a:p>
        </p:txBody>
      </p:sp>
      <p:pic>
        <p:nvPicPr>
          <p:cNvPr id="4" name="Picture 3" descr="Text&#10;&#10;Description automatically generated">
            <a:extLst>
              <a:ext uri="{FF2B5EF4-FFF2-40B4-BE49-F238E27FC236}">
                <a16:creationId xmlns:a16="http://schemas.microsoft.com/office/drawing/2014/main" id="{A1239902-5231-46AC-8441-7D7B70A71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3442583"/>
          </a:xfrm>
          <a:prstGeom prst="rect">
            <a:avLst/>
          </a:prstGeom>
        </p:spPr>
      </p:pic>
      <p:sp>
        <p:nvSpPr>
          <p:cNvPr id="8" name="Rectangle 2">
            <a:extLst>
              <a:ext uri="{FF2B5EF4-FFF2-40B4-BE49-F238E27FC236}">
                <a16:creationId xmlns:a16="http://schemas.microsoft.com/office/drawing/2014/main" id="{0B0589FD-E8D7-4860-A405-A44648FAB0EE}"/>
              </a:ext>
            </a:extLst>
          </p:cNvPr>
          <p:cNvSpPr txBox="1">
            <a:spLocks noChangeArrowheads="1"/>
          </p:cNvSpPr>
          <p:nvPr/>
        </p:nvSpPr>
        <p:spPr bwMode="auto">
          <a:xfrm>
            <a:off x="477252" y="3971221"/>
            <a:ext cx="5875644" cy="94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90000"/>
              </a:lnSpc>
            </a:pPr>
            <a:r>
              <a:rPr lang="en-US" altLang="en-US" sz="2900" b="0" i="0" kern="1200" dirty="0">
                <a:solidFill>
                  <a:schemeClr val="bg1"/>
                </a:solidFill>
              </a:rPr>
              <a:t>What About Revelation 20?</a:t>
            </a:r>
            <a:endParaRPr lang="en-US" altLang="en-US" sz="2000" b="0" i="1" kern="1200" dirty="0">
              <a:solidFill>
                <a:schemeClr val="bg1"/>
              </a:solidFill>
            </a:endParaRPr>
          </a:p>
        </p:txBody>
      </p:sp>
    </p:spTree>
    <p:extLst>
      <p:ext uri="{BB962C8B-B14F-4D97-AF65-F5344CB8AC3E}">
        <p14:creationId xmlns:p14="http://schemas.microsoft.com/office/powerpoint/2010/main" val="2640319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Revelation 20:1-5</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742950"/>
            <a:ext cx="8636000" cy="3693319"/>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1800" b="0" dirty="0"/>
              <a:t>1 Then I saw an angel coming down from heaven, holding the key of the abyss and a great chain in his hand. 2 And he laid hold of the dragon, the serpent of old, who is the devil and Satan, and bound him for a thousand years; 3 and he threw him into the abyss, and shut it and sealed it over him, so that he would not deceive the nations any longer, until the thousand years were completed; after these things he must be released for a short time. 4 Then I saw thrones, and they sat on them, and judgment was given to them. And I saw the souls of those who had been beheaded because of their testimony of Jesus and because of the word of God, and those who had not worshiped the beast or his image, and had not received the mark on their forehead and on their hand; and they came to life and reigned with Christ for a thousand years. 5 The rest of the dead did not come to life until the thousand years were completed. This is the first resurrection. </a:t>
            </a:r>
          </a:p>
        </p:txBody>
      </p:sp>
    </p:spTree>
    <p:extLst>
      <p:ext uri="{BB962C8B-B14F-4D97-AF65-F5344CB8AC3E}">
        <p14:creationId xmlns:p14="http://schemas.microsoft.com/office/powerpoint/2010/main" val="547715938"/>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Revelation 20:6-10</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742950"/>
            <a:ext cx="8636000" cy="3416320"/>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1800" b="0" dirty="0"/>
              <a:t>6 Blessed and holy is the one who has a part in the first resurrection; over these the second death has no power, but they will be priests of God and of Christ and will reign with Him for a thousand years. 7 When the thousand years are completed, Satan will be released from his prison, 8 and will come out to deceive the nations which are in the four corners of the earth, Gog and Magog, to gather them together for the war; the number of them is like the sand of the seashore. 9 And they came up on the broad plain of the earth and surrounded the camp of the saints and the beloved city, and fire came down from heaven and devoured them. 10 And the devil who deceived them was thrown into the lake of fire and brimstone, where the beast and the false prophet are also; and they will be tormented day and night forever and ever. </a:t>
            </a:r>
          </a:p>
        </p:txBody>
      </p:sp>
    </p:spTree>
    <p:extLst>
      <p:ext uri="{BB962C8B-B14F-4D97-AF65-F5344CB8AC3E}">
        <p14:creationId xmlns:p14="http://schemas.microsoft.com/office/powerpoint/2010/main" val="919156649"/>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Revelation 20:11-15</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742950"/>
            <a:ext cx="8636000" cy="3139321"/>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1800" b="0" dirty="0"/>
              <a:t>11 Then I saw a great white throne and Him who sat upon it, from whose presence earth and heaven fled away, and no place was found for them. 12 And I saw the dead, the great and the small, standing before the throne, and books were opened; and another book was opened, which is the book of life; and the dead were judged from the things which were written in the books, according to their deeds. 13 And the sea gave up the dead which were in it, and death and Hades gave up the dead which were in them; and they were judged, every one of them according to their deeds. 14 Then death and Hades were thrown into the lake of fire. This is the second death, the lake of fire. 15 And if anyone's name was not found written in the book of life, he was thrown into the lake of fire.</a:t>
            </a:r>
          </a:p>
        </p:txBody>
      </p:sp>
    </p:spTree>
    <p:extLst>
      <p:ext uri="{BB962C8B-B14F-4D97-AF65-F5344CB8AC3E}">
        <p14:creationId xmlns:p14="http://schemas.microsoft.com/office/powerpoint/2010/main" val="3690210609"/>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Revelation 20 </a:t>
            </a:r>
            <a:r>
              <a:rPr lang="en-US" altLang="en-US" sz="1800" i="0" dirty="0">
                <a:solidFill>
                  <a:schemeClr val="accent2">
                    <a:lumMod val="20000"/>
                    <a:lumOff val="80000"/>
                  </a:schemeClr>
                </a:solidFill>
                <a:latin typeface="+mj-lt"/>
                <a:ea typeface="+mj-ea"/>
                <a:cs typeface="+mj-cs"/>
              </a:rPr>
              <a:t>(one of John’s visions of what is to come)</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742950"/>
            <a:ext cx="8636000" cy="1569660"/>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buFontTx/>
              <a:buNone/>
            </a:pPr>
            <a:r>
              <a:rPr lang="en-US" altLang="en-US" sz="2400" b="0" i="0" dirty="0">
                <a:latin typeface="Calibri" panose="020F0502020204030204" pitchFamily="34" charset="0"/>
              </a:rPr>
              <a:t>This passage describes a thousand-year period of time when:</a:t>
            </a:r>
          </a:p>
          <a:p>
            <a:pPr algn="just" eaLnBrk="1" hangingPunct="1">
              <a:buFontTx/>
              <a:buNone/>
            </a:pPr>
            <a:endParaRPr lang="en-US" altLang="en-US" sz="2400" b="0" i="0" dirty="0">
              <a:latin typeface="Calibri" panose="020F0502020204030204" pitchFamily="34" charset="0"/>
            </a:endParaRPr>
          </a:p>
          <a:p>
            <a:pPr algn="just" eaLnBrk="1" hangingPunct="1"/>
            <a:r>
              <a:rPr lang="en-US" altLang="en-US" sz="2400" b="0" i="0" dirty="0">
                <a:latin typeface="Calibri" panose="020F0502020204030204" pitchFamily="34" charset="0"/>
              </a:rPr>
              <a:t>Satan will be </a:t>
            </a:r>
            <a:r>
              <a:rPr lang="en-US" altLang="en-US" sz="2400" i="0" u="sng" dirty="0">
                <a:latin typeface="Calibri" panose="020F0502020204030204" pitchFamily="34" charset="0"/>
              </a:rPr>
              <a:t>bound</a:t>
            </a:r>
            <a:r>
              <a:rPr lang="en-US" altLang="en-US" sz="2400" b="0" i="0" dirty="0">
                <a:latin typeface="Calibri" panose="020F0502020204030204" pitchFamily="34" charset="0"/>
              </a:rPr>
              <a:t> in the abyss (vv. 1-3) and</a:t>
            </a:r>
          </a:p>
          <a:p>
            <a:pPr algn="just" eaLnBrk="1" hangingPunct="1"/>
            <a:r>
              <a:rPr lang="en-US" altLang="en-US" sz="2400" b="0" i="0" dirty="0">
                <a:latin typeface="Calibri" panose="020F0502020204030204" pitchFamily="34" charset="0"/>
              </a:rPr>
              <a:t>Christ will </a:t>
            </a:r>
            <a:r>
              <a:rPr lang="en-US" altLang="en-US" sz="2400" i="0" u="sng" dirty="0">
                <a:latin typeface="Calibri" panose="020F0502020204030204" pitchFamily="34" charset="0"/>
              </a:rPr>
              <a:t>reign</a:t>
            </a:r>
            <a:r>
              <a:rPr lang="en-US" altLang="en-US" sz="2400" b="0" i="0" dirty="0">
                <a:latin typeface="Calibri" panose="020F0502020204030204" pitchFamily="34" charset="0"/>
              </a:rPr>
              <a:t> upon the earth (vv. 4-6).</a:t>
            </a:r>
          </a:p>
        </p:txBody>
      </p:sp>
    </p:spTree>
    <p:extLst>
      <p:ext uri="{BB962C8B-B14F-4D97-AF65-F5344CB8AC3E}">
        <p14:creationId xmlns:p14="http://schemas.microsoft.com/office/powerpoint/2010/main" val="3686079048"/>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750"/>
                                        <p:tgtEl>
                                          <p:spTgt spid="5">
                                            <p:txEl>
                                              <p:pRg st="2" end="2"/>
                                            </p:txEl>
                                          </p:spTgt>
                                        </p:tgtEl>
                                      </p:cBhvr>
                                    </p:animEffect>
                                  </p:childTnLst>
                                </p:cTn>
                              </p:par>
                            </p:childTnLst>
                          </p:cTn>
                        </p:par>
                        <p:par>
                          <p:cTn id="13" fill="hold">
                            <p:stCondLst>
                              <p:cond delay="1750"/>
                            </p:stCondLst>
                            <p:childTnLst>
                              <p:par>
                                <p:cTn id="14" presetID="10" presetClass="entr" presetSubtype="0" fill="hold" nodeType="afterEffect">
                                  <p:stCondLst>
                                    <p:cond delay="225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1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700" i="0" dirty="0">
                <a:solidFill>
                  <a:schemeClr val="accent2">
                    <a:lumMod val="20000"/>
                    <a:lumOff val="80000"/>
                  </a:schemeClr>
                </a:solidFill>
                <a:latin typeface="+mj-lt"/>
                <a:ea typeface="+mj-ea"/>
                <a:cs typeface="+mj-cs"/>
              </a:rPr>
              <a:t>How Futuristic Premillennialism sees Revelation</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742950"/>
            <a:ext cx="8636000" cy="3416320"/>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buFontTx/>
              <a:buNone/>
            </a:pPr>
            <a:r>
              <a:rPr lang="en-US" altLang="en-US" sz="2400" b="0" i="0" dirty="0">
                <a:latin typeface="Calibri" panose="020F0502020204030204" pitchFamily="34" charset="0"/>
              </a:rPr>
              <a:t>Futuristic Premillennialism – sees Revelation 19-22 as </a:t>
            </a:r>
            <a:r>
              <a:rPr lang="en-US" altLang="en-US" sz="2400" b="0" i="0" dirty="0" err="1">
                <a:latin typeface="Calibri" panose="020F0502020204030204" pitchFamily="34" charset="0"/>
              </a:rPr>
              <a:t>occuring</a:t>
            </a:r>
            <a:r>
              <a:rPr lang="en-US" altLang="en-US" sz="2400" b="0" i="0" dirty="0">
                <a:latin typeface="Calibri" panose="020F0502020204030204" pitchFamily="34" charset="0"/>
              </a:rPr>
              <a:t> in the same order as presented.  Therefore, the millennial kingdom of Revelation 20 is yet future.  In this scenario we see:</a:t>
            </a:r>
          </a:p>
          <a:p>
            <a:pPr algn="just" eaLnBrk="1" hangingPunct="1">
              <a:buFontTx/>
              <a:buAutoNum type="arabicPeriod"/>
            </a:pPr>
            <a:r>
              <a:rPr lang="en-US" altLang="en-US" sz="2400" b="0" i="0" dirty="0">
                <a:latin typeface="Calibri" panose="020F0502020204030204" pitchFamily="34" charset="0"/>
              </a:rPr>
              <a:t>The seven year period of </a:t>
            </a:r>
            <a:r>
              <a:rPr lang="en-US" altLang="en-US" sz="2400" i="0" u="sng" dirty="0">
                <a:latin typeface="Calibri" panose="020F0502020204030204" pitchFamily="34" charset="0"/>
              </a:rPr>
              <a:t>tribulation</a:t>
            </a:r>
            <a:r>
              <a:rPr lang="en-US" altLang="en-US" sz="2400" b="0" i="0" dirty="0">
                <a:latin typeface="Calibri" panose="020F0502020204030204" pitchFamily="34" charset="0"/>
              </a:rPr>
              <a:t> (Rev. 6-19)</a:t>
            </a:r>
          </a:p>
          <a:p>
            <a:pPr algn="just" eaLnBrk="1" hangingPunct="1">
              <a:buFontTx/>
              <a:buAutoNum type="arabicPeriod"/>
            </a:pPr>
            <a:r>
              <a:rPr lang="en-US" altLang="en-US" sz="2400" b="0" i="0" dirty="0">
                <a:latin typeface="Calibri" panose="020F0502020204030204" pitchFamily="34" charset="0"/>
              </a:rPr>
              <a:t>Jesus’ return in </a:t>
            </a:r>
            <a:r>
              <a:rPr lang="en-US" altLang="en-US" sz="2400" i="0" u="sng" dirty="0">
                <a:latin typeface="Calibri" panose="020F0502020204030204" pitchFamily="34" charset="0"/>
              </a:rPr>
              <a:t>glory</a:t>
            </a:r>
            <a:r>
              <a:rPr lang="en-US" altLang="en-US" sz="2400" b="0" i="0" dirty="0">
                <a:latin typeface="Calibri" panose="020F0502020204030204" pitchFamily="34" charset="0"/>
              </a:rPr>
              <a:t> (Rev 19:11-16)</a:t>
            </a:r>
          </a:p>
          <a:p>
            <a:pPr algn="just" eaLnBrk="1" hangingPunct="1">
              <a:buFontTx/>
              <a:buAutoNum type="arabicPeriod"/>
            </a:pPr>
            <a:r>
              <a:rPr lang="en-US" altLang="en-US" sz="2400" b="0" i="0" dirty="0">
                <a:latin typeface="Calibri" panose="020F0502020204030204" pitchFamily="34" charset="0"/>
              </a:rPr>
              <a:t>The resulting </a:t>
            </a:r>
            <a:r>
              <a:rPr lang="en-US" altLang="en-US" sz="2400" i="0" u="sng" dirty="0">
                <a:latin typeface="Calibri" panose="020F0502020204030204" pitchFamily="34" charset="0"/>
              </a:rPr>
              <a:t>judgment</a:t>
            </a:r>
            <a:r>
              <a:rPr lang="en-US" altLang="en-US" sz="2400" b="0" i="0" dirty="0">
                <a:latin typeface="Calibri" panose="020F0502020204030204" pitchFamily="34" charset="0"/>
              </a:rPr>
              <a:t> upon the Beast and the False Prophet (Rev. 19:17-21)</a:t>
            </a:r>
          </a:p>
          <a:p>
            <a:pPr algn="just" eaLnBrk="1" hangingPunct="1">
              <a:buFontTx/>
              <a:buAutoNum type="arabicPeriod"/>
            </a:pPr>
            <a:r>
              <a:rPr lang="en-US" altLang="en-US" sz="2400" b="0" i="0" dirty="0">
                <a:latin typeface="Calibri" panose="020F0502020204030204" pitchFamily="34" charset="0"/>
              </a:rPr>
              <a:t>The </a:t>
            </a:r>
            <a:r>
              <a:rPr lang="en-US" altLang="en-US" sz="2400" i="0" u="sng" dirty="0">
                <a:latin typeface="Calibri" panose="020F0502020204030204" pitchFamily="34" charset="0"/>
              </a:rPr>
              <a:t>imprisonment</a:t>
            </a:r>
            <a:r>
              <a:rPr lang="en-US" altLang="en-US" sz="2400" b="0" i="0" dirty="0">
                <a:latin typeface="Calibri" panose="020F0502020204030204" pitchFamily="34" charset="0"/>
              </a:rPr>
              <a:t> of Satan in the abyss for a thousand years (Rev. 20:1-3)</a:t>
            </a:r>
          </a:p>
        </p:txBody>
      </p:sp>
    </p:spTree>
    <p:extLst>
      <p:ext uri="{BB962C8B-B14F-4D97-AF65-F5344CB8AC3E}">
        <p14:creationId xmlns:p14="http://schemas.microsoft.com/office/powerpoint/2010/main" val="2016077942"/>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7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75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75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75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700" i="0" dirty="0">
                <a:solidFill>
                  <a:schemeClr val="accent2">
                    <a:lumMod val="20000"/>
                    <a:lumOff val="80000"/>
                  </a:schemeClr>
                </a:solidFill>
                <a:latin typeface="+mj-lt"/>
                <a:ea typeface="+mj-ea"/>
                <a:cs typeface="+mj-cs"/>
              </a:rPr>
              <a:t>How Futuristic Premillennialism sees Revelation</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742950"/>
            <a:ext cx="8636000" cy="378565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buFontTx/>
              <a:buAutoNum type="arabicPeriod" startAt="5"/>
            </a:pPr>
            <a:r>
              <a:rPr lang="en-US" altLang="en-US" sz="2400" b="0" i="0" dirty="0">
                <a:latin typeface="Calibri" panose="020F0502020204030204" pitchFamily="34" charset="0"/>
              </a:rPr>
              <a:t>The millennial reign of Christ where Jesus will </a:t>
            </a:r>
            <a:r>
              <a:rPr lang="en-US" altLang="en-US" sz="2400" i="0" u="sng" dirty="0">
                <a:latin typeface="Calibri" panose="020F0502020204030204" pitchFamily="34" charset="0"/>
              </a:rPr>
              <a:t>establish</a:t>
            </a:r>
            <a:r>
              <a:rPr lang="en-US" altLang="en-US" sz="2400" b="0" i="0" dirty="0">
                <a:latin typeface="Calibri" panose="020F0502020204030204" pitchFamily="34" charset="0"/>
              </a:rPr>
              <a:t> His kingdom on earth and will reign with the saints in perfect righteousness (Rev. 20:4-6)</a:t>
            </a:r>
          </a:p>
          <a:p>
            <a:pPr algn="just" eaLnBrk="1" hangingPunct="1">
              <a:buFontTx/>
              <a:buAutoNum type="arabicPeriod" startAt="5"/>
            </a:pPr>
            <a:r>
              <a:rPr lang="en-US" altLang="en-US" sz="2400" b="0" i="0" dirty="0">
                <a:latin typeface="Calibri" panose="020F0502020204030204" pitchFamily="34" charset="0"/>
              </a:rPr>
              <a:t>Satan’s </a:t>
            </a:r>
            <a:r>
              <a:rPr lang="en-US" altLang="en-US" sz="2400" i="0" u="sng" dirty="0">
                <a:latin typeface="Calibri" panose="020F0502020204030204" pitchFamily="34" charset="0"/>
              </a:rPr>
              <a:t>release</a:t>
            </a:r>
            <a:r>
              <a:rPr lang="en-US" altLang="en-US" sz="2400" b="0" i="0" dirty="0">
                <a:latin typeface="Calibri" panose="020F0502020204030204" pitchFamily="34" charset="0"/>
              </a:rPr>
              <a:t> after the thousand years and his permanent defeat (Rev. 20:7-10)</a:t>
            </a:r>
          </a:p>
          <a:p>
            <a:pPr algn="just" eaLnBrk="1" hangingPunct="1">
              <a:buFontTx/>
              <a:buAutoNum type="arabicPeriod" startAt="5"/>
            </a:pPr>
            <a:r>
              <a:rPr lang="en-US" altLang="en-US" sz="2400" b="0" i="0" dirty="0">
                <a:latin typeface="Calibri" panose="020F0502020204030204" pitchFamily="34" charset="0"/>
              </a:rPr>
              <a:t>The </a:t>
            </a:r>
            <a:r>
              <a:rPr lang="en-US" altLang="en-US" sz="2400" i="0" u="sng" dirty="0">
                <a:latin typeface="Calibri" panose="020F0502020204030204" pitchFamily="34" charset="0"/>
              </a:rPr>
              <a:t>resurrection</a:t>
            </a:r>
            <a:r>
              <a:rPr lang="en-US" altLang="en-US" sz="2400" b="0" i="0" dirty="0">
                <a:latin typeface="Calibri" panose="020F0502020204030204" pitchFamily="34" charset="0"/>
              </a:rPr>
              <a:t> and judgment of the wicked where they are thrown into the lake of fire (Rev. 20:11-15)</a:t>
            </a:r>
          </a:p>
          <a:p>
            <a:pPr algn="just" eaLnBrk="1" hangingPunct="1">
              <a:buFontTx/>
              <a:buAutoNum type="arabicPeriod" startAt="5"/>
            </a:pPr>
            <a:r>
              <a:rPr lang="en-US" altLang="en-US" sz="2400" b="0" i="0" dirty="0">
                <a:latin typeface="Calibri" panose="020F0502020204030204" pitchFamily="34" charset="0"/>
              </a:rPr>
              <a:t>Finally, the </a:t>
            </a:r>
            <a:r>
              <a:rPr lang="en-US" altLang="en-US" sz="2400" i="0" u="sng" dirty="0">
                <a:latin typeface="Calibri" panose="020F0502020204030204" pitchFamily="34" charset="0"/>
              </a:rPr>
              <a:t>eternal</a:t>
            </a:r>
            <a:r>
              <a:rPr lang="en-US" altLang="en-US" sz="2400" b="0" i="0" dirty="0">
                <a:latin typeface="Calibri" panose="020F0502020204030204" pitchFamily="34" charset="0"/>
              </a:rPr>
              <a:t> </a:t>
            </a:r>
            <a:r>
              <a:rPr lang="en-US" altLang="en-US" sz="2400" i="0" u="sng" dirty="0">
                <a:latin typeface="Calibri" panose="020F0502020204030204" pitchFamily="34" charset="0"/>
              </a:rPr>
              <a:t>state</a:t>
            </a:r>
            <a:r>
              <a:rPr lang="en-US" altLang="en-US" sz="2400" b="0" i="0" dirty="0">
                <a:latin typeface="Calibri" panose="020F0502020204030204" pitchFamily="34" charset="0"/>
              </a:rPr>
              <a:t> of the new heaven and earth will begin.</a:t>
            </a:r>
          </a:p>
          <a:p>
            <a:pPr algn="just" eaLnBrk="1" hangingPunct="1">
              <a:buFontTx/>
              <a:buAutoNum type="arabicPeriod" startAt="5"/>
            </a:pPr>
            <a:endParaRPr lang="en-US" altLang="en-US" sz="2400" b="0" i="0" dirty="0">
              <a:latin typeface="Calibri" panose="020F0502020204030204" pitchFamily="34" charset="0"/>
            </a:endParaRPr>
          </a:p>
          <a:p>
            <a:pPr algn="ctr" eaLnBrk="1" hangingPunct="1">
              <a:buFontTx/>
              <a:buNone/>
            </a:pPr>
            <a:r>
              <a:rPr lang="en-US" altLang="en-US" sz="2400" b="0" i="0" dirty="0">
                <a:latin typeface="Calibri" panose="020F0502020204030204" pitchFamily="34" charset="0"/>
              </a:rPr>
              <a:t>This is the Futuristic Premillennial view of Revelation 20.</a:t>
            </a:r>
          </a:p>
        </p:txBody>
      </p:sp>
    </p:spTree>
    <p:extLst>
      <p:ext uri="{BB962C8B-B14F-4D97-AF65-F5344CB8AC3E}">
        <p14:creationId xmlns:p14="http://schemas.microsoft.com/office/powerpoint/2010/main" val="1447118589"/>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7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75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750"/>
                                        <p:tgtEl>
                                          <p:spTgt spid="5">
                                            <p:txEl>
                                              <p:pRg st="3" end="3"/>
                                            </p:txEl>
                                          </p:spTgt>
                                        </p:tgtEl>
                                      </p:cBhvr>
                                    </p:animEffect>
                                  </p:childTnLst>
                                </p:cTn>
                              </p:par>
                            </p:childTnLst>
                          </p:cTn>
                        </p:par>
                        <p:par>
                          <p:cTn id="23" fill="hold">
                            <p:stCondLst>
                              <p:cond delay="1750"/>
                            </p:stCondLst>
                            <p:childTnLst>
                              <p:par>
                                <p:cTn id="24" presetID="10" presetClass="entr" presetSubtype="0" fill="hold" nodeType="afterEffect">
                                  <p:stCondLst>
                                    <p:cond delay="225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175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700" i="0" dirty="0">
                <a:solidFill>
                  <a:schemeClr val="accent2">
                    <a:lumMod val="20000"/>
                    <a:lumOff val="80000"/>
                  </a:schemeClr>
                </a:solidFill>
                <a:latin typeface="+mj-lt"/>
                <a:ea typeface="+mj-ea"/>
                <a:cs typeface="+mj-cs"/>
              </a:rPr>
              <a:t>A key difference in millennial views:</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742950"/>
            <a:ext cx="8636000" cy="1200329"/>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buFontTx/>
              <a:buNone/>
            </a:pPr>
            <a:r>
              <a:rPr lang="en-US" altLang="en-US" sz="2400" b="0" i="0" dirty="0">
                <a:latin typeface="Calibri" panose="020F0502020204030204" pitchFamily="34" charset="0"/>
              </a:rPr>
              <a:t>The key difference is that Amillennialism, and Postmillennialism affirm that the thousand years of Revelation 20 is </a:t>
            </a:r>
            <a:r>
              <a:rPr lang="en-US" altLang="en-US" sz="2400" u="sng" dirty="0">
                <a:latin typeface="Calibri" panose="020F0502020204030204" pitchFamily="34" charset="0"/>
              </a:rPr>
              <a:t>present</a:t>
            </a:r>
            <a:r>
              <a:rPr lang="en-US" altLang="en-US" sz="2400" b="0" i="0" dirty="0">
                <a:latin typeface="Calibri" panose="020F0502020204030204" pitchFamily="34" charset="0"/>
              </a:rPr>
              <a:t>, whereas Futuristic </a:t>
            </a:r>
            <a:r>
              <a:rPr lang="en-US" altLang="en-US" sz="2400" b="0" i="0" dirty="0" err="1">
                <a:latin typeface="Calibri" panose="020F0502020204030204" pitchFamily="34" charset="0"/>
              </a:rPr>
              <a:t>Premillennialsm</a:t>
            </a:r>
            <a:r>
              <a:rPr lang="en-US" altLang="en-US" sz="2400" b="0" i="0" dirty="0">
                <a:latin typeface="Calibri" panose="020F0502020204030204" pitchFamily="34" charset="0"/>
              </a:rPr>
              <a:t> maintains it is </a:t>
            </a:r>
            <a:r>
              <a:rPr lang="en-US" altLang="en-US" sz="2400" u="sng" dirty="0">
                <a:latin typeface="Calibri" panose="020F0502020204030204" pitchFamily="34" charset="0"/>
              </a:rPr>
              <a:t>future</a:t>
            </a:r>
            <a:r>
              <a:rPr lang="en-US" altLang="en-US" sz="2400" b="0" i="0" dirty="0">
                <a:latin typeface="Calibri" panose="020F0502020204030204" pitchFamily="34" charset="0"/>
              </a:rPr>
              <a:t>.</a:t>
            </a:r>
          </a:p>
        </p:txBody>
      </p:sp>
    </p:spTree>
    <p:extLst>
      <p:ext uri="{BB962C8B-B14F-4D97-AF65-F5344CB8AC3E}">
        <p14:creationId xmlns:p14="http://schemas.microsoft.com/office/powerpoint/2010/main" val="77328663"/>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n-US" sz="3200" b="1" i="1" u="none" strike="noStrike" cap="none" normalizeH="0" baseline="0" smtClean="0">
            <a:ln>
              <a:noFill/>
            </a:ln>
            <a:solidFill>
              <a:schemeClr val="bg1"/>
            </a:solidFill>
            <a:effectLst/>
            <a:latin typeface="Century Gothi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n-US" sz="3200" b="1" i="1" u="none" strike="noStrike" cap="none" normalizeH="0" baseline="0" smtClean="0">
            <a:ln>
              <a:noFill/>
            </a:ln>
            <a:solidFill>
              <a:schemeClr val="bg1"/>
            </a:solidFill>
            <a:effectLst/>
            <a:latin typeface="Century Gothi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11511</TotalTime>
  <Words>2379</Words>
  <Application>Microsoft Office PowerPoint</Application>
  <PresentationFormat>On-screen Show (16:9)</PresentationFormat>
  <Paragraphs>105</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Abadi</vt:lpstr>
      <vt:lpstr>Arial</vt:lpstr>
      <vt:lpstr>Calibri</vt:lpstr>
      <vt:lpstr>Century Gothic</vt:lpstr>
      <vt:lpstr>Tw Cen MT</vt:lpstr>
      <vt:lpstr>Wingdings</vt:lpstr>
      <vt:lpstr>Default Design</vt:lpstr>
      <vt:lpstr>What About Revelation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About Revelation 20?</vt:lpstr>
    </vt:vector>
  </TitlesOfParts>
  <Company>Hope Community Bible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Edward K Godfrey</dc:creator>
  <cp:lastModifiedBy>Ed Godfrey</cp:lastModifiedBy>
  <cp:revision>329</cp:revision>
  <dcterms:created xsi:type="dcterms:W3CDTF">2009-09-05T17:28:57Z</dcterms:created>
  <dcterms:modified xsi:type="dcterms:W3CDTF">2021-12-04T18:16:49Z</dcterms:modified>
</cp:coreProperties>
</file>